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90" r:id="rId11"/>
    <p:sldId id="266" r:id="rId12"/>
    <p:sldId id="271" r:id="rId13"/>
    <p:sldId id="284" r:id="rId14"/>
    <p:sldId id="279" r:id="rId15"/>
    <p:sldId id="261" r:id="rId16"/>
    <p:sldId id="278" r:id="rId17"/>
    <p:sldId id="262" r:id="rId18"/>
    <p:sldId id="263" r:id="rId19"/>
    <p:sldId id="264" r:id="rId20"/>
    <p:sldId id="280" r:id="rId21"/>
    <p:sldId id="292" r:id="rId22"/>
    <p:sldId id="283" r:id="rId23"/>
    <p:sldId id="287" r:id="rId24"/>
    <p:sldId id="289" r:id="rId25"/>
    <p:sldId id="281" r:id="rId26"/>
    <p:sldId id="276" r:id="rId27"/>
    <p:sldId id="277" r:id="rId28"/>
    <p:sldId id="285" r:id="rId29"/>
    <p:sldId id="286" r:id="rId30"/>
    <p:sldId id="291" r:id="rId31"/>
    <p:sldId id="28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79" d="100"/>
          <a:sy n="79" d="100"/>
        </p:scale>
        <p:origin x="60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gh\Documents\GitHub\MoonSpectroscopy\Serenitatis%20Tranquillitatis%20Histogram%20Graph.xlsx" TargetMode="External"/><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89615456"/>
        <c:axId val="241543440"/>
      </c:scatterChart>
      <c:valAx>
        <c:axId val="289615456"/>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41543440"/>
        <c:crosses val="autoZero"/>
        <c:crossBetween val="midCat"/>
      </c:valAx>
      <c:valAx>
        <c:axId val="241543440"/>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8961545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43902360"/>
        <c:axId val="241540712"/>
      </c:scatterChart>
      <c:valAx>
        <c:axId val="243902360"/>
        <c:scaling>
          <c:orientation val="minMax"/>
          <c:max val="950"/>
          <c:min val="450"/>
        </c:scaling>
        <c:delete val="0"/>
        <c:axPos val="b"/>
        <c:numFmt formatCode="General" sourceLinked="1"/>
        <c:majorTickMark val="out"/>
        <c:minorTickMark val="none"/>
        <c:tickLblPos val="nextTo"/>
        <c:crossAx val="241540712"/>
        <c:crosses val="autoZero"/>
        <c:crossBetween val="midCat"/>
      </c:valAx>
      <c:valAx>
        <c:axId val="241540712"/>
        <c:scaling>
          <c:orientation val="minMax"/>
          <c:min val="0"/>
        </c:scaling>
        <c:delete val="0"/>
        <c:axPos val="l"/>
        <c:majorGridlines/>
        <c:numFmt formatCode="General" sourceLinked="1"/>
        <c:majorTickMark val="out"/>
        <c:minorTickMark val="none"/>
        <c:tickLblPos val="nextTo"/>
        <c:crossAx val="24390236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43898160"/>
        <c:axId val="244109152"/>
      </c:scatterChart>
      <c:valAx>
        <c:axId val="243898160"/>
        <c:scaling>
          <c:orientation val="minMax"/>
          <c:max val="950"/>
          <c:min val="450"/>
        </c:scaling>
        <c:delete val="0"/>
        <c:axPos val="b"/>
        <c:numFmt formatCode="General" sourceLinked="1"/>
        <c:majorTickMark val="out"/>
        <c:minorTickMark val="none"/>
        <c:tickLblPos val="nextTo"/>
        <c:crossAx val="244109152"/>
        <c:crosses val="autoZero"/>
        <c:crossBetween val="midCat"/>
      </c:valAx>
      <c:valAx>
        <c:axId val="244109152"/>
        <c:scaling>
          <c:orientation val="minMax"/>
          <c:min val="0"/>
        </c:scaling>
        <c:delete val="0"/>
        <c:axPos val="l"/>
        <c:majorGridlines/>
        <c:numFmt formatCode="General" sourceLinked="1"/>
        <c:majorTickMark val="out"/>
        <c:minorTickMark val="none"/>
        <c:tickLblPos val="nextTo"/>
        <c:crossAx val="24389816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90446712"/>
        <c:axId val="289916664"/>
      </c:scatterChart>
      <c:valAx>
        <c:axId val="29044671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89916664"/>
        <c:crosses val="autoZero"/>
        <c:crossBetween val="midCat"/>
      </c:valAx>
      <c:valAx>
        <c:axId val="289916664"/>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9044671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Mare</a:t>
            </a:r>
            <a:r>
              <a:rPr lang="en-GB" baseline="0"/>
              <a:t> Serenitatis Histogram</a:t>
            </a:r>
            <a:endParaRPr lang="en-GB"/>
          </a:p>
        </c:rich>
      </c:tx>
      <c:layout>
        <c:manualLayout>
          <c:xMode val="edge"/>
          <c:yMode val="edge"/>
          <c:x val="0.37169515739244702"/>
          <c:y val="2.275959830802398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8136482939632564E-2"/>
          <c:y val="0.15505796150481191"/>
          <c:w val="0.87119685039370076"/>
          <c:h val="0.72088764946048411"/>
        </c:manualLayout>
      </c:layout>
      <c:scatterChart>
        <c:scatterStyle val="lineMarker"/>
        <c:varyColors val="0"/>
        <c:ser>
          <c:idx val="0"/>
          <c:order val="0"/>
          <c:tx>
            <c:v>Serenitatis 436nm</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Sheet1!$A$2:$A$66</c:f>
              <c:numCache>
                <c:formatCode>General</c:formatCode>
                <c:ptCount val="65"/>
                <c:pt idx="0">
                  <c:v>119</c:v>
                </c:pt>
                <c:pt idx="1">
                  <c:v>120</c:v>
                </c:pt>
                <c:pt idx="2">
                  <c:v>121</c:v>
                </c:pt>
                <c:pt idx="3">
                  <c:v>122</c:v>
                </c:pt>
                <c:pt idx="4">
                  <c:v>123</c:v>
                </c:pt>
                <c:pt idx="5">
                  <c:v>124</c:v>
                </c:pt>
                <c:pt idx="6">
                  <c:v>125</c:v>
                </c:pt>
                <c:pt idx="7">
                  <c:v>126</c:v>
                </c:pt>
                <c:pt idx="8">
                  <c:v>127</c:v>
                </c:pt>
                <c:pt idx="9">
                  <c:v>128</c:v>
                </c:pt>
                <c:pt idx="10">
                  <c:v>129</c:v>
                </c:pt>
                <c:pt idx="11">
                  <c:v>130</c:v>
                </c:pt>
                <c:pt idx="12">
                  <c:v>131</c:v>
                </c:pt>
                <c:pt idx="13">
                  <c:v>132</c:v>
                </c:pt>
                <c:pt idx="14">
                  <c:v>133</c:v>
                </c:pt>
                <c:pt idx="15">
                  <c:v>134</c:v>
                </c:pt>
                <c:pt idx="16">
                  <c:v>135</c:v>
                </c:pt>
                <c:pt idx="17">
                  <c:v>136</c:v>
                </c:pt>
                <c:pt idx="18">
                  <c:v>137</c:v>
                </c:pt>
                <c:pt idx="19">
                  <c:v>138</c:v>
                </c:pt>
                <c:pt idx="20">
                  <c:v>139</c:v>
                </c:pt>
                <c:pt idx="21">
                  <c:v>140</c:v>
                </c:pt>
                <c:pt idx="22">
                  <c:v>141</c:v>
                </c:pt>
                <c:pt idx="23">
                  <c:v>142</c:v>
                </c:pt>
                <c:pt idx="24">
                  <c:v>143</c:v>
                </c:pt>
                <c:pt idx="25">
                  <c:v>144</c:v>
                </c:pt>
                <c:pt idx="26">
                  <c:v>145</c:v>
                </c:pt>
                <c:pt idx="27">
                  <c:v>146</c:v>
                </c:pt>
                <c:pt idx="28">
                  <c:v>147</c:v>
                </c:pt>
                <c:pt idx="29">
                  <c:v>148</c:v>
                </c:pt>
                <c:pt idx="30">
                  <c:v>149</c:v>
                </c:pt>
                <c:pt idx="31">
                  <c:v>150</c:v>
                </c:pt>
                <c:pt idx="32">
                  <c:v>151</c:v>
                </c:pt>
                <c:pt idx="33">
                  <c:v>152</c:v>
                </c:pt>
                <c:pt idx="34">
                  <c:v>153</c:v>
                </c:pt>
                <c:pt idx="35">
                  <c:v>154</c:v>
                </c:pt>
                <c:pt idx="36">
                  <c:v>155</c:v>
                </c:pt>
                <c:pt idx="37">
                  <c:v>156</c:v>
                </c:pt>
                <c:pt idx="38">
                  <c:v>157</c:v>
                </c:pt>
                <c:pt idx="39">
                  <c:v>158</c:v>
                </c:pt>
                <c:pt idx="40">
                  <c:v>159</c:v>
                </c:pt>
                <c:pt idx="41">
                  <c:v>160</c:v>
                </c:pt>
                <c:pt idx="42">
                  <c:v>161</c:v>
                </c:pt>
                <c:pt idx="43">
                  <c:v>162</c:v>
                </c:pt>
                <c:pt idx="44">
                  <c:v>163</c:v>
                </c:pt>
                <c:pt idx="45">
                  <c:v>164</c:v>
                </c:pt>
                <c:pt idx="46">
                  <c:v>165</c:v>
                </c:pt>
                <c:pt idx="47">
                  <c:v>166</c:v>
                </c:pt>
                <c:pt idx="48">
                  <c:v>167</c:v>
                </c:pt>
                <c:pt idx="49">
                  <c:v>168</c:v>
                </c:pt>
                <c:pt idx="50">
                  <c:v>169</c:v>
                </c:pt>
                <c:pt idx="51">
                  <c:v>170</c:v>
                </c:pt>
                <c:pt idx="52">
                  <c:v>171</c:v>
                </c:pt>
                <c:pt idx="53">
                  <c:v>172</c:v>
                </c:pt>
                <c:pt idx="54">
                  <c:v>173</c:v>
                </c:pt>
                <c:pt idx="55">
                  <c:v>174</c:v>
                </c:pt>
                <c:pt idx="56">
                  <c:v>175</c:v>
                </c:pt>
                <c:pt idx="57">
                  <c:v>176</c:v>
                </c:pt>
                <c:pt idx="58">
                  <c:v>177</c:v>
                </c:pt>
                <c:pt idx="59">
                  <c:v>178</c:v>
                </c:pt>
                <c:pt idx="60">
                  <c:v>179</c:v>
                </c:pt>
                <c:pt idx="61">
                  <c:v>180</c:v>
                </c:pt>
                <c:pt idx="62">
                  <c:v>181</c:v>
                </c:pt>
                <c:pt idx="63">
                  <c:v>182</c:v>
                </c:pt>
                <c:pt idx="64">
                  <c:v>183</c:v>
                </c:pt>
              </c:numCache>
            </c:numRef>
          </c:xVal>
          <c:yVal>
            <c:numRef>
              <c:f>Sheet1!$B$2:$B$66</c:f>
              <c:numCache>
                <c:formatCode>General</c:formatCode>
                <c:ptCount val="65"/>
                <c:pt idx="0">
                  <c:v>4</c:v>
                </c:pt>
                <c:pt idx="1">
                  <c:v>6</c:v>
                </c:pt>
                <c:pt idx="2">
                  <c:v>3</c:v>
                </c:pt>
                <c:pt idx="3">
                  <c:v>8</c:v>
                </c:pt>
                <c:pt idx="4">
                  <c:v>19</c:v>
                </c:pt>
                <c:pt idx="5">
                  <c:v>0</c:v>
                </c:pt>
                <c:pt idx="6">
                  <c:v>24</c:v>
                </c:pt>
                <c:pt idx="7">
                  <c:v>28</c:v>
                </c:pt>
                <c:pt idx="8">
                  <c:v>21</c:v>
                </c:pt>
                <c:pt idx="9">
                  <c:v>21</c:v>
                </c:pt>
                <c:pt idx="10">
                  <c:v>22</c:v>
                </c:pt>
                <c:pt idx="11">
                  <c:v>23</c:v>
                </c:pt>
                <c:pt idx="12">
                  <c:v>0</c:v>
                </c:pt>
                <c:pt idx="13">
                  <c:v>43</c:v>
                </c:pt>
                <c:pt idx="14">
                  <c:v>58</c:v>
                </c:pt>
                <c:pt idx="15">
                  <c:v>113</c:v>
                </c:pt>
                <c:pt idx="16">
                  <c:v>81</c:v>
                </c:pt>
                <c:pt idx="17">
                  <c:v>127</c:v>
                </c:pt>
                <c:pt idx="18">
                  <c:v>126</c:v>
                </c:pt>
                <c:pt idx="19">
                  <c:v>0</c:v>
                </c:pt>
                <c:pt idx="20">
                  <c:v>139</c:v>
                </c:pt>
                <c:pt idx="21">
                  <c:v>118</c:v>
                </c:pt>
                <c:pt idx="22">
                  <c:v>173</c:v>
                </c:pt>
                <c:pt idx="23">
                  <c:v>145</c:v>
                </c:pt>
                <c:pt idx="24">
                  <c:v>150</c:v>
                </c:pt>
                <c:pt idx="25">
                  <c:v>121</c:v>
                </c:pt>
                <c:pt idx="26">
                  <c:v>0</c:v>
                </c:pt>
                <c:pt idx="27">
                  <c:v>119</c:v>
                </c:pt>
                <c:pt idx="28">
                  <c:v>149</c:v>
                </c:pt>
                <c:pt idx="29">
                  <c:v>110</c:v>
                </c:pt>
                <c:pt idx="30">
                  <c:v>96</c:v>
                </c:pt>
                <c:pt idx="31">
                  <c:v>62</c:v>
                </c:pt>
                <c:pt idx="32">
                  <c:v>91</c:v>
                </c:pt>
                <c:pt idx="33">
                  <c:v>0</c:v>
                </c:pt>
                <c:pt idx="34">
                  <c:v>90</c:v>
                </c:pt>
                <c:pt idx="35">
                  <c:v>145</c:v>
                </c:pt>
                <c:pt idx="36">
                  <c:v>161</c:v>
                </c:pt>
                <c:pt idx="37">
                  <c:v>216</c:v>
                </c:pt>
                <c:pt idx="38">
                  <c:v>290</c:v>
                </c:pt>
                <c:pt idx="39">
                  <c:v>262</c:v>
                </c:pt>
                <c:pt idx="40">
                  <c:v>0</c:v>
                </c:pt>
                <c:pt idx="41">
                  <c:v>348</c:v>
                </c:pt>
                <c:pt idx="42">
                  <c:v>303</c:v>
                </c:pt>
                <c:pt idx="43">
                  <c:v>281</c:v>
                </c:pt>
                <c:pt idx="44">
                  <c:v>240</c:v>
                </c:pt>
                <c:pt idx="45">
                  <c:v>175</c:v>
                </c:pt>
                <c:pt idx="46">
                  <c:v>180</c:v>
                </c:pt>
                <c:pt idx="47">
                  <c:v>116</c:v>
                </c:pt>
                <c:pt idx="48">
                  <c:v>0</c:v>
                </c:pt>
                <c:pt idx="49">
                  <c:v>86</c:v>
                </c:pt>
                <c:pt idx="50">
                  <c:v>78</c:v>
                </c:pt>
                <c:pt idx="51">
                  <c:v>71</c:v>
                </c:pt>
                <c:pt idx="52">
                  <c:v>56</c:v>
                </c:pt>
                <c:pt idx="53">
                  <c:v>59</c:v>
                </c:pt>
                <c:pt idx="54">
                  <c:v>39</c:v>
                </c:pt>
                <c:pt idx="55">
                  <c:v>0</c:v>
                </c:pt>
                <c:pt idx="56">
                  <c:v>25</c:v>
                </c:pt>
                <c:pt idx="57">
                  <c:v>6</c:v>
                </c:pt>
                <c:pt idx="58">
                  <c:v>4</c:v>
                </c:pt>
                <c:pt idx="59">
                  <c:v>2</c:v>
                </c:pt>
                <c:pt idx="60">
                  <c:v>3</c:v>
                </c:pt>
                <c:pt idx="61">
                  <c:v>0</c:v>
                </c:pt>
                <c:pt idx="62">
                  <c:v>0</c:v>
                </c:pt>
                <c:pt idx="63">
                  <c:v>1</c:v>
                </c:pt>
                <c:pt idx="64">
                  <c:v>1</c:v>
                </c:pt>
              </c:numCache>
            </c:numRef>
          </c:yVal>
          <c:smooth val="0"/>
        </c:ser>
        <c:ser>
          <c:idx val="1"/>
          <c:order val="1"/>
          <c:tx>
            <c:v>Serenitatis 589nm</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Sheet1!$C$2:$C$80</c:f>
              <c:numCache>
                <c:formatCode>General</c:formatCode>
                <c:ptCount val="79"/>
                <c:pt idx="0">
                  <c:v>109</c:v>
                </c:pt>
                <c:pt idx="1">
                  <c:v>110</c:v>
                </c:pt>
                <c:pt idx="2">
                  <c:v>111</c:v>
                </c:pt>
                <c:pt idx="3">
                  <c:v>112</c:v>
                </c:pt>
                <c:pt idx="4">
                  <c:v>113</c:v>
                </c:pt>
                <c:pt idx="5">
                  <c:v>114</c:v>
                </c:pt>
                <c:pt idx="6">
                  <c:v>115</c:v>
                </c:pt>
                <c:pt idx="7">
                  <c:v>116</c:v>
                </c:pt>
                <c:pt idx="8">
                  <c:v>117</c:v>
                </c:pt>
                <c:pt idx="9">
                  <c:v>118</c:v>
                </c:pt>
                <c:pt idx="10">
                  <c:v>119</c:v>
                </c:pt>
                <c:pt idx="11">
                  <c:v>120</c:v>
                </c:pt>
                <c:pt idx="12">
                  <c:v>121</c:v>
                </c:pt>
                <c:pt idx="13">
                  <c:v>122</c:v>
                </c:pt>
                <c:pt idx="14">
                  <c:v>123</c:v>
                </c:pt>
                <c:pt idx="15">
                  <c:v>124</c:v>
                </c:pt>
                <c:pt idx="16">
                  <c:v>125</c:v>
                </c:pt>
                <c:pt idx="17">
                  <c:v>126</c:v>
                </c:pt>
                <c:pt idx="18">
                  <c:v>127</c:v>
                </c:pt>
                <c:pt idx="19">
                  <c:v>128</c:v>
                </c:pt>
                <c:pt idx="20">
                  <c:v>129</c:v>
                </c:pt>
                <c:pt idx="21">
                  <c:v>130</c:v>
                </c:pt>
                <c:pt idx="22">
                  <c:v>131</c:v>
                </c:pt>
                <c:pt idx="23">
                  <c:v>132</c:v>
                </c:pt>
                <c:pt idx="24">
                  <c:v>133</c:v>
                </c:pt>
                <c:pt idx="25">
                  <c:v>134</c:v>
                </c:pt>
                <c:pt idx="26">
                  <c:v>135</c:v>
                </c:pt>
                <c:pt idx="27">
                  <c:v>136</c:v>
                </c:pt>
                <c:pt idx="28">
                  <c:v>137</c:v>
                </c:pt>
                <c:pt idx="29">
                  <c:v>138</c:v>
                </c:pt>
                <c:pt idx="30">
                  <c:v>139</c:v>
                </c:pt>
                <c:pt idx="31">
                  <c:v>140</c:v>
                </c:pt>
                <c:pt idx="32">
                  <c:v>141</c:v>
                </c:pt>
                <c:pt idx="33">
                  <c:v>142</c:v>
                </c:pt>
                <c:pt idx="34">
                  <c:v>143</c:v>
                </c:pt>
                <c:pt idx="35">
                  <c:v>144</c:v>
                </c:pt>
                <c:pt idx="36">
                  <c:v>145</c:v>
                </c:pt>
                <c:pt idx="37">
                  <c:v>146</c:v>
                </c:pt>
                <c:pt idx="38">
                  <c:v>147</c:v>
                </c:pt>
                <c:pt idx="39">
                  <c:v>148</c:v>
                </c:pt>
                <c:pt idx="40">
                  <c:v>149</c:v>
                </c:pt>
                <c:pt idx="41">
                  <c:v>150</c:v>
                </c:pt>
                <c:pt idx="42">
                  <c:v>151</c:v>
                </c:pt>
                <c:pt idx="43">
                  <c:v>152</c:v>
                </c:pt>
                <c:pt idx="44">
                  <c:v>153</c:v>
                </c:pt>
                <c:pt idx="45">
                  <c:v>154</c:v>
                </c:pt>
                <c:pt idx="46">
                  <c:v>155</c:v>
                </c:pt>
                <c:pt idx="47">
                  <c:v>156</c:v>
                </c:pt>
                <c:pt idx="48">
                  <c:v>157</c:v>
                </c:pt>
                <c:pt idx="49">
                  <c:v>158</c:v>
                </c:pt>
                <c:pt idx="50">
                  <c:v>159</c:v>
                </c:pt>
                <c:pt idx="51">
                  <c:v>160</c:v>
                </c:pt>
                <c:pt idx="52">
                  <c:v>161</c:v>
                </c:pt>
                <c:pt idx="53">
                  <c:v>162</c:v>
                </c:pt>
                <c:pt idx="54">
                  <c:v>163</c:v>
                </c:pt>
                <c:pt idx="55">
                  <c:v>164</c:v>
                </c:pt>
                <c:pt idx="56">
                  <c:v>165</c:v>
                </c:pt>
                <c:pt idx="57">
                  <c:v>166</c:v>
                </c:pt>
                <c:pt idx="58">
                  <c:v>167</c:v>
                </c:pt>
                <c:pt idx="59">
                  <c:v>168</c:v>
                </c:pt>
                <c:pt idx="60">
                  <c:v>169</c:v>
                </c:pt>
                <c:pt idx="61">
                  <c:v>170</c:v>
                </c:pt>
                <c:pt idx="62">
                  <c:v>171</c:v>
                </c:pt>
                <c:pt idx="63">
                  <c:v>172</c:v>
                </c:pt>
                <c:pt idx="64">
                  <c:v>173</c:v>
                </c:pt>
                <c:pt idx="65">
                  <c:v>174</c:v>
                </c:pt>
                <c:pt idx="66">
                  <c:v>175</c:v>
                </c:pt>
                <c:pt idx="67">
                  <c:v>176</c:v>
                </c:pt>
                <c:pt idx="68">
                  <c:v>177</c:v>
                </c:pt>
                <c:pt idx="69">
                  <c:v>178</c:v>
                </c:pt>
                <c:pt idx="70">
                  <c:v>179</c:v>
                </c:pt>
                <c:pt idx="71">
                  <c:v>180</c:v>
                </c:pt>
                <c:pt idx="72">
                  <c:v>181</c:v>
                </c:pt>
                <c:pt idx="73">
                  <c:v>182</c:v>
                </c:pt>
                <c:pt idx="74">
                  <c:v>183</c:v>
                </c:pt>
                <c:pt idx="75">
                  <c:v>184</c:v>
                </c:pt>
                <c:pt idx="76">
                  <c:v>185</c:v>
                </c:pt>
                <c:pt idx="77">
                  <c:v>186</c:v>
                </c:pt>
                <c:pt idx="78">
                  <c:v>187</c:v>
                </c:pt>
              </c:numCache>
            </c:numRef>
          </c:xVal>
          <c:yVal>
            <c:numRef>
              <c:f>Sheet1!$D$2:$D$80</c:f>
              <c:numCache>
                <c:formatCode>General</c:formatCode>
                <c:ptCount val="79"/>
                <c:pt idx="0">
                  <c:v>6</c:v>
                </c:pt>
                <c:pt idx="1">
                  <c:v>4</c:v>
                </c:pt>
                <c:pt idx="2">
                  <c:v>9</c:v>
                </c:pt>
                <c:pt idx="3">
                  <c:v>13</c:v>
                </c:pt>
                <c:pt idx="4">
                  <c:v>20</c:v>
                </c:pt>
                <c:pt idx="5">
                  <c:v>28</c:v>
                </c:pt>
                <c:pt idx="6">
                  <c:v>33</c:v>
                </c:pt>
                <c:pt idx="7">
                  <c:v>13</c:v>
                </c:pt>
                <c:pt idx="8">
                  <c:v>8</c:v>
                </c:pt>
                <c:pt idx="9">
                  <c:v>12</c:v>
                </c:pt>
                <c:pt idx="10">
                  <c:v>18</c:v>
                </c:pt>
                <c:pt idx="11">
                  <c:v>25</c:v>
                </c:pt>
                <c:pt idx="12">
                  <c:v>45</c:v>
                </c:pt>
                <c:pt idx="13">
                  <c:v>66</c:v>
                </c:pt>
                <c:pt idx="14">
                  <c:v>55</c:v>
                </c:pt>
                <c:pt idx="15">
                  <c:v>41</c:v>
                </c:pt>
                <c:pt idx="16">
                  <c:v>65</c:v>
                </c:pt>
                <c:pt idx="17">
                  <c:v>87</c:v>
                </c:pt>
                <c:pt idx="18">
                  <c:v>85</c:v>
                </c:pt>
                <c:pt idx="19">
                  <c:v>91</c:v>
                </c:pt>
                <c:pt idx="20">
                  <c:v>108</c:v>
                </c:pt>
                <c:pt idx="21">
                  <c:v>86</c:v>
                </c:pt>
                <c:pt idx="22">
                  <c:v>63</c:v>
                </c:pt>
                <c:pt idx="23">
                  <c:v>76</c:v>
                </c:pt>
                <c:pt idx="24">
                  <c:v>84</c:v>
                </c:pt>
                <c:pt idx="25">
                  <c:v>127</c:v>
                </c:pt>
                <c:pt idx="26">
                  <c:v>118</c:v>
                </c:pt>
                <c:pt idx="27">
                  <c:v>99</c:v>
                </c:pt>
                <c:pt idx="28">
                  <c:v>85</c:v>
                </c:pt>
                <c:pt idx="29">
                  <c:v>68</c:v>
                </c:pt>
                <c:pt idx="30">
                  <c:v>67</c:v>
                </c:pt>
                <c:pt idx="31">
                  <c:v>107</c:v>
                </c:pt>
                <c:pt idx="32">
                  <c:v>111</c:v>
                </c:pt>
                <c:pt idx="33">
                  <c:v>88</c:v>
                </c:pt>
                <c:pt idx="34">
                  <c:v>66</c:v>
                </c:pt>
                <c:pt idx="35">
                  <c:v>35</c:v>
                </c:pt>
                <c:pt idx="36">
                  <c:v>32</c:v>
                </c:pt>
                <c:pt idx="37">
                  <c:v>40</c:v>
                </c:pt>
                <c:pt idx="38">
                  <c:v>54</c:v>
                </c:pt>
                <c:pt idx="39">
                  <c:v>80</c:v>
                </c:pt>
                <c:pt idx="40">
                  <c:v>117</c:v>
                </c:pt>
                <c:pt idx="41">
                  <c:v>156</c:v>
                </c:pt>
                <c:pt idx="42">
                  <c:v>139</c:v>
                </c:pt>
                <c:pt idx="43">
                  <c:v>144</c:v>
                </c:pt>
                <c:pt idx="44">
                  <c:v>181</c:v>
                </c:pt>
                <c:pt idx="45">
                  <c:v>285</c:v>
                </c:pt>
                <c:pt idx="46">
                  <c:v>305</c:v>
                </c:pt>
                <c:pt idx="47">
                  <c:v>314</c:v>
                </c:pt>
                <c:pt idx="48">
                  <c:v>275</c:v>
                </c:pt>
                <c:pt idx="49">
                  <c:v>180</c:v>
                </c:pt>
                <c:pt idx="50">
                  <c:v>135</c:v>
                </c:pt>
                <c:pt idx="51">
                  <c:v>136</c:v>
                </c:pt>
                <c:pt idx="52">
                  <c:v>117</c:v>
                </c:pt>
                <c:pt idx="53">
                  <c:v>99</c:v>
                </c:pt>
                <c:pt idx="54">
                  <c:v>86</c:v>
                </c:pt>
                <c:pt idx="55">
                  <c:v>72</c:v>
                </c:pt>
                <c:pt idx="56">
                  <c:v>39</c:v>
                </c:pt>
                <c:pt idx="57">
                  <c:v>39</c:v>
                </c:pt>
                <c:pt idx="58">
                  <c:v>28</c:v>
                </c:pt>
                <c:pt idx="59">
                  <c:v>46</c:v>
                </c:pt>
                <c:pt idx="60">
                  <c:v>55</c:v>
                </c:pt>
                <c:pt idx="61">
                  <c:v>60</c:v>
                </c:pt>
                <c:pt idx="62">
                  <c:v>40</c:v>
                </c:pt>
                <c:pt idx="63">
                  <c:v>33</c:v>
                </c:pt>
                <c:pt idx="64">
                  <c:v>22</c:v>
                </c:pt>
                <c:pt idx="65">
                  <c:v>7</c:v>
                </c:pt>
                <c:pt idx="66">
                  <c:v>3</c:v>
                </c:pt>
                <c:pt idx="67">
                  <c:v>0</c:v>
                </c:pt>
                <c:pt idx="68">
                  <c:v>1</c:v>
                </c:pt>
                <c:pt idx="69">
                  <c:v>1</c:v>
                </c:pt>
                <c:pt idx="70">
                  <c:v>0</c:v>
                </c:pt>
                <c:pt idx="71">
                  <c:v>1</c:v>
                </c:pt>
                <c:pt idx="72">
                  <c:v>2</c:v>
                </c:pt>
                <c:pt idx="73">
                  <c:v>0</c:v>
                </c:pt>
                <c:pt idx="74">
                  <c:v>0</c:v>
                </c:pt>
                <c:pt idx="75">
                  <c:v>0</c:v>
                </c:pt>
                <c:pt idx="76">
                  <c:v>1</c:v>
                </c:pt>
                <c:pt idx="77">
                  <c:v>0</c:v>
                </c:pt>
                <c:pt idx="78">
                  <c:v>1</c:v>
                </c:pt>
              </c:numCache>
            </c:numRef>
          </c:yVal>
          <c:smooth val="0"/>
        </c:ser>
        <c:ser>
          <c:idx val="2"/>
          <c:order val="2"/>
          <c:tx>
            <c:v>Serenitatis 656nm</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Sheet1!$E$2:$E$68</c:f>
              <c:numCache>
                <c:formatCode>General</c:formatCode>
                <c:ptCount val="67"/>
                <c:pt idx="0">
                  <c:v>122</c:v>
                </c:pt>
                <c:pt idx="1">
                  <c:v>123</c:v>
                </c:pt>
                <c:pt idx="2">
                  <c:v>124</c:v>
                </c:pt>
                <c:pt idx="3">
                  <c:v>125</c:v>
                </c:pt>
                <c:pt idx="4">
                  <c:v>126</c:v>
                </c:pt>
                <c:pt idx="5">
                  <c:v>127</c:v>
                </c:pt>
                <c:pt idx="6">
                  <c:v>128</c:v>
                </c:pt>
                <c:pt idx="7">
                  <c:v>129</c:v>
                </c:pt>
                <c:pt idx="8">
                  <c:v>130</c:v>
                </c:pt>
                <c:pt idx="9">
                  <c:v>131</c:v>
                </c:pt>
                <c:pt idx="10">
                  <c:v>132</c:v>
                </c:pt>
                <c:pt idx="11">
                  <c:v>133</c:v>
                </c:pt>
                <c:pt idx="12">
                  <c:v>134</c:v>
                </c:pt>
                <c:pt idx="13">
                  <c:v>135</c:v>
                </c:pt>
                <c:pt idx="14">
                  <c:v>136</c:v>
                </c:pt>
                <c:pt idx="15">
                  <c:v>137</c:v>
                </c:pt>
                <c:pt idx="16">
                  <c:v>138</c:v>
                </c:pt>
                <c:pt idx="17">
                  <c:v>139</c:v>
                </c:pt>
                <c:pt idx="18">
                  <c:v>140</c:v>
                </c:pt>
                <c:pt idx="19">
                  <c:v>141</c:v>
                </c:pt>
                <c:pt idx="20">
                  <c:v>142</c:v>
                </c:pt>
                <c:pt idx="21">
                  <c:v>143</c:v>
                </c:pt>
                <c:pt idx="22">
                  <c:v>144</c:v>
                </c:pt>
                <c:pt idx="23">
                  <c:v>145</c:v>
                </c:pt>
                <c:pt idx="24">
                  <c:v>146</c:v>
                </c:pt>
                <c:pt idx="25">
                  <c:v>147</c:v>
                </c:pt>
                <c:pt idx="26">
                  <c:v>148</c:v>
                </c:pt>
                <c:pt idx="27">
                  <c:v>149</c:v>
                </c:pt>
                <c:pt idx="28">
                  <c:v>150</c:v>
                </c:pt>
                <c:pt idx="29">
                  <c:v>151</c:v>
                </c:pt>
                <c:pt idx="30">
                  <c:v>152</c:v>
                </c:pt>
                <c:pt idx="31">
                  <c:v>153</c:v>
                </c:pt>
                <c:pt idx="32">
                  <c:v>154</c:v>
                </c:pt>
                <c:pt idx="33">
                  <c:v>155</c:v>
                </c:pt>
                <c:pt idx="34">
                  <c:v>156</c:v>
                </c:pt>
                <c:pt idx="35">
                  <c:v>157</c:v>
                </c:pt>
                <c:pt idx="36">
                  <c:v>158</c:v>
                </c:pt>
                <c:pt idx="37">
                  <c:v>159</c:v>
                </c:pt>
                <c:pt idx="38">
                  <c:v>160</c:v>
                </c:pt>
                <c:pt idx="39">
                  <c:v>161</c:v>
                </c:pt>
                <c:pt idx="40">
                  <c:v>162</c:v>
                </c:pt>
                <c:pt idx="41">
                  <c:v>163</c:v>
                </c:pt>
                <c:pt idx="42">
                  <c:v>164</c:v>
                </c:pt>
                <c:pt idx="43">
                  <c:v>165</c:v>
                </c:pt>
                <c:pt idx="44">
                  <c:v>166</c:v>
                </c:pt>
                <c:pt idx="45">
                  <c:v>167</c:v>
                </c:pt>
                <c:pt idx="46">
                  <c:v>168</c:v>
                </c:pt>
                <c:pt idx="47">
                  <c:v>169</c:v>
                </c:pt>
                <c:pt idx="48">
                  <c:v>170</c:v>
                </c:pt>
                <c:pt idx="49">
                  <c:v>171</c:v>
                </c:pt>
                <c:pt idx="50">
                  <c:v>172</c:v>
                </c:pt>
                <c:pt idx="51">
                  <c:v>173</c:v>
                </c:pt>
                <c:pt idx="52">
                  <c:v>174</c:v>
                </c:pt>
                <c:pt idx="53">
                  <c:v>175</c:v>
                </c:pt>
                <c:pt idx="54">
                  <c:v>176</c:v>
                </c:pt>
                <c:pt idx="55">
                  <c:v>177</c:v>
                </c:pt>
                <c:pt idx="56">
                  <c:v>178</c:v>
                </c:pt>
                <c:pt idx="57">
                  <c:v>179</c:v>
                </c:pt>
                <c:pt idx="58">
                  <c:v>180</c:v>
                </c:pt>
                <c:pt idx="59">
                  <c:v>181</c:v>
                </c:pt>
                <c:pt idx="60">
                  <c:v>182</c:v>
                </c:pt>
                <c:pt idx="61">
                  <c:v>183</c:v>
                </c:pt>
                <c:pt idx="62">
                  <c:v>184</c:v>
                </c:pt>
                <c:pt idx="63">
                  <c:v>185</c:v>
                </c:pt>
                <c:pt idx="64">
                  <c:v>186</c:v>
                </c:pt>
                <c:pt idx="65">
                  <c:v>187</c:v>
                </c:pt>
                <c:pt idx="66">
                  <c:v>188</c:v>
                </c:pt>
              </c:numCache>
            </c:numRef>
          </c:xVal>
          <c:yVal>
            <c:numRef>
              <c:f>Sheet1!$F$2:$F$68</c:f>
              <c:numCache>
                <c:formatCode>General</c:formatCode>
                <c:ptCount val="67"/>
                <c:pt idx="0">
                  <c:v>2</c:v>
                </c:pt>
                <c:pt idx="1">
                  <c:v>3</c:v>
                </c:pt>
                <c:pt idx="2">
                  <c:v>4</c:v>
                </c:pt>
                <c:pt idx="3">
                  <c:v>6</c:v>
                </c:pt>
                <c:pt idx="4">
                  <c:v>14</c:v>
                </c:pt>
                <c:pt idx="5">
                  <c:v>14</c:v>
                </c:pt>
                <c:pt idx="6">
                  <c:v>23</c:v>
                </c:pt>
                <c:pt idx="7">
                  <c:v>16</c:v>
                </c:pt>
                <c:pt idx="8">
                  <c:v>16</c:v>
                </c:pt>
                <c:pt idx="9">
                  <c:v>10</c:v>
                </c:pt>
                <c:pt idx="10">
                  <c:v>15</c:v>
                </c:pt>
                <c:pt idx="11">
                  <c:v>9</c:v>
                </c:pt>
                <c:pt idx="12">
                  <c:v>19</c:v>
                </c:pt>
                <c:pt idx="13">
                  <c:v>20</c:v>
                </c:pt>
                <c:pt idx="14">
                  <c:v>35</c:v>
                </c:pt>
                <c:pt idx="15">
                  <c:v>40</c:v>
                </c:pt>
                <c:pt idx="16">
                  <c:v>57</c:v>
                </c:pt>
                <c:pt idx="17">
                  <c:v>59</c:v>
                </c:pt>
                <c:pt idx="18">
                  <c:v>82</c:v>
                </c:pt>
                <c:pt idx="19">
                  <c:v>121</c:v>
                </c:pt>
                <c:pt idx="20">
                  <c:v>106</c:v>
                </c:pt>
                <c:pt idx="21">
                  <c:v>95</c:v>
                </c:pt>
                <c:pt idx="22">
                  <c:v>76</c:v>
                </c:pt>
                <c:pt idx="23">
                  <c:v>65</c:v>
                </c:pt>
                <c:pt idx="24">
                  <c:v>82</c:v>
                </c:pt>
                <c:pt idx="25">
                  <c:v>111</c:v>
                </c:pt>
                <c:pt idx="26">
                  <c:v>94</c:v>
                </c:pt>
                <c:pt idx="27">
                  <c:v>135</c:v>
                </c:pt>
                <c:pt idx="28">
                  <c:v>129</c:v>
                </c:pt>
                <c:pt idx="29">
                  <c:v>93</c:v>
                </c:pt>
                <c:pt idx="30">
                  <c:v>77</c:v>
                </c:pt>
                <c:pt idx="31">
                  <c:v>79</c:v>
                </c:pt>
                <c:pt idx="32">
                  <c:v>101</c:v>
                </c:pt>
                <c:pt idx="33">
                  <c:v>105</c:v>
                </c:pt>
                <c:pt idx="34">
                  <c:v>96</c:v>
                </c:pt>
                <c:pt idx="35">
                  <c:v>84</c:v>
                </c:pt>
                <c:pt idx="36">
                  <c:v>65</c:v>
                </c:pt>
                <c:pt idx="37">
                  <c:v>85</c:v>
                </c:pt>
                <c:pt idx="38">
                  <c:v>75</c:v>
                </c:pt>
                <c:pt idx="39">
                  <c:v>124</c:v>
                </c:pt>
                <c:pt idx="40">
                  <c:v>158</c:v>
                </c:pt>
                <c:pt idx="41">
                  <c:v>235</c:v>
                </c:pt>
                <c:pt idx="42">
                  <c:v>252</c:v>
                </c:pt>
                <c:pt idx="43">
                  <c:v>217</c:v>
                </c:pt>
                <c:pt idx="44">
                  <c:v>204</c:v>
                </c:pt>
                <c:pt idx="45">
                  <c:v>189</c:v>
                </c:pt>
                <c:pt idx="46">
                  <c:v>202</c:v>
                </c:pt>
                <c:pt idx="47">
                  <c:v>240</c:v>
                </c:pt>
                <c:pt idx="48">
                  <c:v>243</c:v>
                </c:pt>
                <c:pt idx="49">
                  <c:v>213</c:v>
                </c:pt>
                <c:pt idx="50">
                  <c:v>160</c:v>
                </c:pt>
                <c:pt idx="51">
                  <c:v>91</c:v>
                </c:pt>
                <c:pt idx="52">
                  <c:v>85</c:v>
                </c:pt>
                <c:pt idx="53">
                  <c:v>77</c:v>
                </c:pt>
                <c:pt idx="54">
                  <c:v>77</c:v>
                </c:pt>
                <c:pt idx="55">
                  <c:v>75</c:v>
                </c:pt>
                <c:pt idx="56">
                  <c:v>87</c:v>
                </c:pt>
                <c:pt idx="57">
                  <c:v>63</c:v>
                </c:pt>
                <c:pt idx="58">
                  <c:v>56</c:v>
                </c:pt>
                <c:pt idx="59">
                  <c:v>20</c:v>
                </c:pt>
                <c:pt idx="60">
                  <c:v>25</c:v>
                </c:pt>
                <c:pt idx="61">
                  <c:v>16</c:v>
                </c:pt>
                <c:pt idx="62">
                  <c:v>7</c:v>
                </c:pt>
                <c:pt idx="63">
                  <c:v>1</c:v>
                </c:pt>
                <c:pt idx="64">
                  <c:v>0</c:v>
                </c:pt>
                <c:pt idx="65">
                  <c:v>2</c:v>
                </c:pt>
                <c:pt idx="66">
                  <c:v>1</c:v>
                </c:pt>
              </c:numCache>
            </c:numRef>
          </c:yVal>
          <c:smooth val="0"/>
        </c:ser>
        <c:ser>
          <c:idx val="3"/>
          <c:order val="3"/>
          <c:tx>
            <c:v>Serenitatis 730nm</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Sheet1!$G$2:$G$100</c:f>
              <c:numCache>
                <c:formatCode>General</c:formatCode>
                <c:ptCount val="99"/>
                <c:pt idx="0">
                  <c:v>45</c:v>
                </c:pt>
                <c:pt idx="1">
                  <c:v>46</c:v>
                </c:pt>
                <c:pt idx="2">
                  <c:v>47</c:v>
                </c:pt>
                <c:pt idx="3">
                  <c:v>48</c:v>
                </c:pt>
                <c:pt idx="4">
                  <c:v>49</c:v>
                </c:pt>
                <c:pt idx="5">
                  <c:v>50</c:v>
                </c:pt>
                <c:pt idx="6">
                  <c:v>51</c:v>
                </c:pt>
                <c:pt idx="7">
                  <c:v>52</c:v>
                </c:pt>
                <c:pt idx="8">
                  <c:v>53</c:v>
                </c:pt>
                <c:pt idx="9">
                  <c:v>54</c:v>
                </c:pt>
                <c:pt idx="10">
                  <c:v>55</c:v>
                </c:pt>
                <c:pt idx="11">
                  <c:v>56</c:v>
                </c:pt>
                <c:pt idx="12">
                  <c:v>57</c:v>
                </c:pt>
                <c:pt idx="13">
                  <c:v>58</c:v>
                </c:pt>
                <c:pt idx="14">
                  <c:v>59</c:v>
                </c:pt>
                <c:pt idx="15">
                  <c:v>60</c:v>
                </c:pt>
                <c:pt idx="16">
                  <c:v>61</c:v>
                </c:pt>
                <c:pt idx="17">
                  <c:v>62</c:v>
                </c:pt>
                <c:pt idx="18">
                  <c:v>63</c:v>
                </c:pt>
                <c:pt idx="19">
                  <c:v>64</c:v>
                </c:pt>
                <c:pt idx="20">
                  <c:v>65</c:v>
                </c:pt>
                <c:pt idx="21">
                  <c:v>66</c:v>
                </c:pt>
                <c:pt idx="22">
                  <c:v>67</c:v>
                </c:pt>
                <c:pt idx="23">
                  <c:v>68</c:v>
                </c:pt>
                <c:pt idx="24">
                  <c:v>69</c:v>
                </c:pt>
                <c:pt idx="25">
                  <c:v>70</c:v>
                </c:pt>
                <c:pt idx="26">
                  <c:v>71</c:v>
                </c:pt>
                <c:pt idx="27">
                  <c:v>72</c:v>
                </c:pt>
                <c:pt idx="28">
                  <c:v>73</c:v>
                </c:pt>
                <c:pt idx="29">
                  <c:v>74</c:v>
                </c:pt>
                <c:pt idx="30">
                  <c:v>75</c:v>
                </c:pt>
                <c:pt idx="31">
                  <c:v>76</c:v>
                </c:pt>
                <c:pt idx="32">
                  <c:v>77</c:v>
                </c:pt>
                <c:pt idx="33">
                  <c:v>78</c:v>
                </c:pt>
                <c:pt idx="34">
                  <c:v>79</c:v>
                </c:pt>
                <c:pt idx="35">
                  <c:v>80</c:v>
                </c:pt>
                <c:pt idx="36">
                  <c:v>81</c:v>
                </c:pt>
                <c:pt idx="37">
                  <c:v>82</c:v>
                </c:pt>
                <c:pt idx="38">
                  <c:v>83</c:v>
                </c:pt>
                <c:pt idx="39">
                  <c:v>84</c:v>
                </c:pt>
                <c:pt idx="40">
                  <c:v>85</c:v>
                </c:pt>
                <c:pt idx="41">
                  <c:v>86</c:v>
                </c:pt>
                <c:pt idx="42">
                  <c:v>87</c:v>
                </c:pt>
                <c:pt idx="43">
                  <c:v>88</c:v>
                </c:pt>
                <c:pt idx="44">
                  <c:v>89</c:v>
                </c:pt>
                <c:pt idx="45">
                  <c:v>90</c:v>
                </c:pt>
                <c:pt idx="46">
                  <c:v>91</c:v>
                </c:pt>
                <c:pt idx="47">
                  <c:v>92</c:v>
                </c:pt>
                <c:pt idx="48">
                  <c:v>93</c:v>
                </c:pt>
                <c:pt idx="49">
                  <c:v>94</c:v>
                </c:pt>
                <c:pt idx="50">
                  <c:v>95</c:v>
                </c:pt>
                <c:pt idx="51">
                  <c:v>96</c:v>
                </c:pt>
                <c:pt idx="52">
                  <c:v>97</c:v>
                </c:pt>
                <c:pt idx="53">
                  <c:v>98</c:v>
                </c:pt>
                <c:pt idx="54">
                  <c:v>99</c:v>
                </c:pt>
                <c:pt idx="55">
                  <c:v>100</c:v>
                </c:pt>
                <c:pt idx="56">
                  <c:v>101</c:v>
                </c:pt>
                <c:pt idx="57">
                  <c:v>102</c:v>
                </c:pt>
                <c:pt idx="58">
                  <c:v>103</c:v>
                </c:pt>
                <c:pt idx="59">
                  <c:v>104</c:v>
                </c:pt>
                <c:pt idx="60">
                  <c:v>105</c:v>
                </c:pt>
                <c:pt idx="61">
                  <c:v>106</c:v>
                </c:pt>
                <c:pt idx="62">
                  <c:v>107</c:v>
                </c:pt>
                <c:pt idx="63">
                  <c:v>108</c:v>
                </c:pt>
                <c:pt idx="64">
                  <c:v>109</c:v>
                </c:pt>
                <c:pt idx="65">
                  <c:v>110</c:v>
                </c:pt>
                <c:pt idx="66">
                  <c:v>111</c:v>
                </c:pt>
                <c:pt idx="67">
                  <c:v>112</c:v>
                </c:pt>
                <c:pt idx="68">
                  <c:v>113</c:v>
                </c:pt>
                <c:pt idx="69">
                  <c:v>114</c:v>
                </c:pt>
                <c:pt idx="70">
                  <c:v>115</c:v>
                </c:pt>
                <c:pt idx="71">
                  <c:v>116</c:v>
                </c:pt>
                <c:pt idx="72">
                  <c:v>117</c:v>
                </c:pt>
                <c:pt idx="73">
                  <c:v>118</c:v>
                </c:pt>
                <c:pt idx="74">
                  <c:v>119</c:v>
                </c:pt>
                <c:pt idx="75">
                  <c:v>120</c:v>
                </c:pt>
                <c:pt idx="76">
                  <c:v>121</c:v>
                </c:pt>
                <c:pt idx="77">
                  <c:v>122</c:v>
                </c:pt>
                <c:pt idx="78">
                  <c:v>123</c:v>
                </c:pt>
                <c:pt idx="79">
                  <c:v>124</c:v>
                </c:pt>
                <c:pt idx="80">
                  <c:v>125</c:v>
                </c:pt>
                <c:pt idx="81">
                  <c:v>126</c:v>
                </c:pt>
                <c:pt idx="82">
                  <c:v>127</c:v>
                </c:pt>
                <c:pt idx="83">
                  <c:v>128</c:v>
                </c:pt>
                <c:pt idx="84">
                  <c:v>129</c:v>
                </c:pt>
                <c:pt idx="85">
                  <c:v>130</c:v>
                </c:pt>
                <c:pt idx="86">
                  <c:v>131</c:v>
                </c:pt>
                <c:pt idx="87">
                  <c:v>132</c:v>
                </c:pt>
                <c:pt idx="88">
                  <c:v>133</c:v>
                </c:pt>
                <c:pt idx="89">
                  <c:v>134</c:v>
                </c:pt>
                <c:pt idx="90">
                  <c:v>135</c:v>
                </c:pt>
                <c:pt idx="91">
                  <c:v>136</c:v>
                </c:pt>
                <c:pt idx="92">
                  <c:v>137</c:v>
                </c:pt>
                <c:pt idx="93">
                  <c:v>138</c:v>
                </c:pt>
                <c:pt idx="94">
                  <c:v>139</c:v>
                </c:pt>
                <c:pt idx="95">
                  <c:v>140</c:v>
                </c:pt>
                <c:pt idx="96">
                  <c:v>141</c:v>
                </c:pt>
                <c:pt idx="97">
                  <c:v>142</c:v>
                </c:pt>
                <c:pt idx="98">
                  <c:v>143</c:v>
                </c:pt>
              </c:numCache>
            </c:numRef>
          </c:xVal>
          <c:yVal>
            <c:numRef>
              <c:f>Sheet1!$H$2:$H$100</c:f>
              <c:numCache>
                <c:formatCode>General</c:formatCode>
                <c:ptCount val="99"/>
                <c:pt idx="0">
                  <c:v>1</c:v>
                </c:pt>
                <c:pt idx="1">
                  <c:v>0</c:v>
                </c:pt>
                <c:pt idx="2">
                  <c:v>0</c:v>
                </c:pt>
                <c:pt idx="3">
                  <c:v>0</c:v>
                </c:pt>
                <c:pt idx="4">
                  <c:v>1</c:v>
                </c:pt>
                <c:pt idx="5">
                  <c:v>1</c:v>
                </c:pt>
                <c:pt idx="6">
                  <c:v>1</c:v>
                </c:pt>
                <c:pt idx="7">
                  <c:v>8</c:v>
                </c:pt>
                <c:pt idx="8">
                  <c:v>2</c:v>
                </c:pt>
                <c:pt idx="9">
                  <c:v>8</c:v>
                </c:pt>
                <c:pt idx="10">
                  <c:v>9</c:v>
                </c:pt>
                <c:pt idx="11">
                  <c:v>13</c:v>
                </c:pt>
                <c:pt idx="12">
                  <c:v>19</c:v>
                </c:pt>
                <c:pt idx="13">
                  <c:v>19</c:v>
                </c:pt>
                <c:pt idx="14">
                  <c:v>18</c:v>
                </c:pt>
                <c:pt idx="15">
                  <c:v>17</c:v>
                </c:pt>
                <c:pt idx="16">
                  <c:v>17</c:v>
                </c:pt>
                <c:pt idx="17">
                  <c:v>20</c:v>
                </c:pt>
                <c:pt idx="18">
                  <c:v>21</c:v>
                </c:pt>
                <c:pt idx="19">
                  <c:v>31</c:v>
                </c:pt>
                <c:pt idx="20">
                  <c:v>21</c:v>
                </c:pt>
                <c:pt idx="21">
                  <c:v>31</c:v>
                </c:pt>
                <c:pt idx="22">
                  <c:v>41</c:v>
                </c:pt>
                <c:pt idx="23">
                  <c:v>38</c:v>
                </c:pt>
                <c:pt idx="24">
                  <c:v>47</c:v>
                </c:pt>
                <c:pt idx="25">
                  <c:v>47</c:v>
                </c:pt>
                <c:pt idx="26">
                  <c:v>47</c:v>
                </c:pt>
                <c:pt idx="27">
                  <c:v>63</c:v>
                </c:pt>
                <c:pt idx="28">
                  <c:v>44</c:v>
                </c:pt>
                <c:pt idx="29">
                  <c:v>48</c:v>
                </c:pt>
                <c:pt idx="30">
                  <c:v>51</c:v>
                </c:pt>
                <c:pt idx="31">
                  <c:v>55</c:v>
                </c:pt>
                <c:pt idx="32">
                  <c:v>66</c:v>
                </c:pt>
                <c:pt idx="33">
                  <c:v>67</c:v>
                </c:pt>
                <c:pt idx="34">
                  <c:v>50</c:v>
                </c:pt>
                <c:pt idx="35">
                  <c:v>59</c:v>
                </c:pt>
                <c:pt idx="36">
                  <c:v>47</c:v>
                </c:pt>
                <c:pt idx="37">
                  <c:v>59</c:v>
                </c:pt>
                <c:pt idx="38">
                  <c:v>75</c:v>
                </c:pt>
                <c:pt idx="39">
                  <c:v>59</c:v>
                </c:pt>
                <c:pt idx="40">
                  <c:v>66</c:v>
                </c:pt>
                <c:pt idx="41">
                  <c:v>64</c:v>
                </c:pt>
                <c:pt idx="42">
                  <c:v>49</c:v>
                </c:pt>
                <c:pt idx="43">
                  <c:v>57</c:v>
                </c:pt>
                <c:pt idx="44">
                  <c:v>50</c:v>
                </c:pt>
                <c:pt idx="45">
                  <c:v>57</c:v>
                </c:pt>
                <c:pt idx="46">
                  <c:v>63</c:v>
                </c:pt>
                <c:pt idx="47">
                  <c:v>92</c:v>
                </c:pt>
                <c:pt idx="48">
                  <c:v>87</c:v>
                </c:pt>
                <c:pt idx="49">
                  <c:v>67</c:v>
                </c:pt>
                <c:pt idx="50">
                  <c:v>46</c:v>
                </c:pt>
                <c:pt idx="51">
                  <c:v>40</c:v>
                </c:pt>
                <c:pt idx="52">
                  <c:v>51</c:v>
                </c:pt>
                <c:pt idx="53">
                  <c:v>39</c:v>
                </c:pt>
                <c:pt idx="54">
                  <c:v>39</c:v>
                </c:pt>
                <c:pt idx="55">
                  <c:v>41</c:v>
                </c:pt>
                <c:pt idx="56">
                  <c:v>47</c:v>
                </c:pt>
                <c:pt idx="57">
                  <c:v>32</c:v>
                </c:pt>
                <c:pt idx="58">
                  <c:v>39</c:v>
                </c:pt>
                <c:pt idx="59">
                  <c:v>40</c:v>
                </c:pt>
                <c:pt idx="60">
                  <c:v>59</c:v>
                </c:pt>
                <c:pt idx="61">
                  <c:v>50</c:v>
                </c:pt>
                <c:pt idx="62">
                  <c:v>77</c:v>
                </c:pt>
                <c:pt idx="63">
                  <c:v>79</c:v>
                </c:pt>
                <c:pt idx="64">
                  <c:v>82</c:v>
                </c:pt>
                <c:pt idx="65">
                  <c:v>109</c:v>
                </c:pt>
                <c:pt idx="66">
                  <c:v>103</c:v>
                </c:pt>
                <c:pt idx="67">
                  <c:v>163</c:v>
                </c:pt>
                <c:pt idx="68">
                  <c:v>169</c:v>
                </c:pt>
                <c:pt idx="69">
                  <c:v>156</c:v>
                </c:pt>
                <c:pt idx="70">
                  <c:v>147</c:v>
                </c:pt>
                <c:pt idx="71">
                  <c:v>119</c:v>
                </c:pt>
                <c:pt idx="72">
                  <c:v>134</c:v>
                </c:pt>
                <c:pt idx="73">
                  <c:v>132</c:v>
                </c:pt>
                <c:pt idx="74">
                  <c:v>155</c:v>
                </c:pt>
                <c:pt idx="75">
                  <c:v>151</c:v>
                </c:pt>
                <c:pt idx="76">
                  <c:v>159</c:v>
                </c:pt>
                <c:pt idx="77">
                  <c:v>146</c:v>
                </c:pt>
                <c:pt idx="78">
                  <c:v>104</c:v>
                </c:pt>
                <c:pt idx="79">
                  <c:v>86</c:v>
                </c:pt>
                <c:pt idx="80">
                  <c:v>78</c:v>
                </c:pt>
                <c:pt idx="81">
                  <c:v>65</c:v>
                </c:pt>
                <c:pt idx="82">
                  <c:v>62</c:v>
                </c:pt>
                <c:pt idx="83">
                  <c:v>57</c:v>
                </c:pt>
                <c:pt idx="84">
                  <c:v>56</c:v>
                </c:pt>
                <c:pt idx="85">
                  <c:v>59</c:v>
                </c:pt>
                <c:pt idx="86">
                  <c:v>46</c:v>
                </c:pt>
                <c:pt idx="87">
                  <c:v>50</c:v>
                </c:pt>
                <c:pt idx="88">
                  <c:v>54</c:v>
                </c:pt>
                <c:pt idx="89">
                  <c:v>70</c:v>
                </c:pt>
                <c:pt idx="90">
                  <c:v>56</c:v>
                </c:pt>
                <c:pt idx="91">
                  <c:v>36</c:v>
                </c:pt>
                <c:pt idx="92">
                  <c:v>25</c:v>
                </c:pt>
                <c:pt idx="93">
                  <c:v>24</c:v>
                </c:pt>
                <c:pt idx="94">
                  <c:v>14</c:v>
                </c:pt>
                <c:pt idx="95">
                  <c:v>8</c:v>
                </c:pt>
                <c:pt idx="96">
                  <c:v>6</c:v>
                </c:pt>
                <c:pt idx="97">
                  <c:v>4</c:v>
                </c:pt>
                <c:pt idx="98">
                  <c:v>1</c:v>
                </c:pt>
              </c:numCache>
            </c:numRef>
          </c:yVal>
          <c:smooth val="0"/>
        </c:ser>
        <c:ser>
          <c:idx val="4"/>
          <c:order val="4"/>
          <c:tx>
            <c:v>Serenitatis 855nm</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Sheet1!$I$2:$I$71</c:f>
              <c:numCache>
                <c:formatCode>General</c:formatCode>
                <c:ptCount val="70"/>
                <c:pt idx="0">
                  <c:v>87</c:v>
                </c:pt>
                <c:pt idx="1">
                  <c:v>88</c:v>
                </c:pt>
                <c:pt idx="2">
                  <c:v>89</c:v>
                </c:pt>
                <c:pt idx="3">
                  <c:v>90</c:v>
                </c:pt>
                <c:pt idx="4">
                  <c:v>91</c:v>
                </c:pt>
                <c:pt idx="5">
                  <c:v>92</c:v>
                </c:pt>
                <c:pt idx="6">
                  <c:v>93</c:v>
                </c:pt>
                <c:pt idx="7">
                  <c:v>94</c:v>
                </c:pt>
                <c:pt idx="8">
                  <c:v>95</c:v>
                </c:pt>
                <c:pt idx="9">
                  <c:v>96</c:v>
                </c:pt>
                <c:pt idx="10">
                  <c:v>97</c:v>
                </c:pt>
                <c:pt idx="11">
                  <c:v>98</c:v>
                </c:pt>
                <c:pt idx="12">
                  <c:v>99</c:v>
                </c:pt>
                <c:pt idx="13">
                  <c:v>100</c:v>
                </c:pt>
                <c:pt idx="14">
                  <c:v>101</c:v>
                </c:pt>
                <c:pt idx="15">
                  <c:v>102</c:v>
                </c:pt>
                <c:pt idx="16">
                  <c:v>103</c:v>
                </c:pt>
                <c:pt idx="17">
                  <c:v>104</c:v>
                </c:pt>
                <c:pt idx="18">
                  <c:v>105</c:v>
                </c:pt>
                <c:pt idx="19">
                  <c:v>106</c:v>
                </c:pt>
                <c:pt idx="20">
                  <c:v>107</c:v>
                </c:pt>
                <c:pt idx="21">
                  <c:v>108</c:v>
                </c:pt>
                <c:pt idx="22">
                  <c:v>109</c:v>
                </c:pt>
                <c:pt idx="23">
                  <c:v>110</c:v>
                </c:pt>
                <c:pt idx="24">
                  <c:v>111</c:v>
                </c:pt>
                <c:pt idx="25">
                  <c:v>112</c:v>
                </c:pt>
                <c:pt idx="26">
                  <c:v>113</c:v>
                </c:pt>
                <c:pt idx="27">
                  <c:v>114</c:v>
                </c:pt>
                <c:pt idx="28">
                  <c:v>115</c:v>
                </c:pt>
                <c:pt idx="29">
                  <c:v>116</c:v>
                </c:pt>
                <c:pt idx="30">
                  <c:v>117</c:v>
                </c:pt>
                <c:pt idx="31">
                  <c:v>118</c:v>
                </c:pt>
                <c:pt idx="32">
                  <c:v>119</c:v>
                </c:pt>
                <c:pt idx="33">
                  <c:v>120</c:v>
                </c:pt>
                <c:pt idx="34">
                  <c:v>121</c:v>
                </c:pt>
                <c:pt idx="35">
                  <c:v>122</c:v>
                </c:pt>
                <c:pt idx="36">
                  <c:v>123</c:v>
                </c:pt>
                <c:pt idx="37">
                  <c:v>124</c:v>
                </c:pt>
                <c:pt idx="38">
                  <c:v>125</c:v>
                </c:pt>
                <c:pt idx="39">
                  <c:v>126</c:v>
                </c:pt>
                <c:pt idx="40">
                  <c:v>127</c:v>
                </c:pt>
                <c:pt idx="41">
                  <c:v>128</c:v>
                </c:pt>
                <c:pt idx="42">
                  <c:v>129</c:v>
                </c:pt>
                <c:pt idx="43">
                  <c:v>130</c:v>
                </c:pt>
                <c:pt idx="44">
                  <c:v>131</c:v>
                </c:pt>
                <c:pt idx="45">
                  <c:v>132</c:v>
                </c:pt>
                <c:pt idx="46">
                  <c:v>133</c:v>
                </c:pt>
                <c:pt idx="47">
                  <c:v>134</c:v>
                </c:pt>
                <c:pt idx="48">
                  <c:v>135</c:v>
                </c:pt>
                <c:pt idx="49">
                  <c:v>136</c:v>
                </c:pt>
                <c:pt idx="50">
                  <c:v>137</c:v>
                </c:pt>
                <c:pt idx="51">
                  <c:v>138</c:v>
                </c:pt>
                <c:pt idx="52">
                  <c:v>139</c:v>
                </c:pt>
                <c:pt idx="53">
                  <c:v>140</c:v>
                </c:pt>
                <c:pt idx="54">
                  <c:v>141</c:v>
                </c:pt>
                <c:pt idx="55">
                  <c:v>142</c:v>
                </c:pt>
                <c:pt idx="56">
                  <c:v>143</c:v>
                </c:pt>
                <c:pt idx="57">
                  <c:v>144</c:v>
                </c:pt>
                <c:pt idx="58">
                  <c:v>145</c:v>
                </c:pt>
                <c:pt idx="59">
                  <c:v>146</c:v>
                </c:pt>
                <c:pt idx="60">
                  <c:v>147</c:v>
                </c:pt>
                <c:pt idx="61">
                  <c:v>148</c:v>
                </c:pt>
                <c:pt idx="62">
                  <c:v>149</c:v>
                </c:pt>
                <c:pt idx="63">
                  <c:v>150</c:v>
                </c:pt>
                <c:pt idx="64">
                  <c:v>151</c:v>
                </c:pt>
                <c:pt idx="65">
                  <c:v>152</c:v>
                </c:pt>
                <c:pt idx="66">
                  <c:v>153</c:v>
                </c:pt>
                <c:pt idx="67">
                  <c:v>154</c:v>
                </c:pt>
                <c:pt idx="68">
                  <c:v>155</c:v>
                </c:pt>
                <c:pt idx="69">
                  <c:v>156</c:v>
                </c:pt>
              </c:numCache>
            </c:numRef>
          </c:xVal>
          <c:yVal>
            <c:numRef>
              <c:f>Sheet1!$J$2:$J$71</c:f>
              <c:numCache>
                <c:formatCode>General</c:formatCode>
                <c:ptCount val="70"/>
                <c:pt idx="0">
                  <c:v>1</c:v>
                </c:pt>
                <c:pt idx="1">
                  <c:v>1</c:v>
                </c:pt>
                <c:pt idx="2">
                  <c:v>2</c:v>
                </c:pt>
                <c:pt idx="3">
                  <c:v>5</c:v>
                </c:pt>
                <c:pt idx="4">
                  <c:v>6</c:v>
                </c:pt>
                <c:pt idx="5">
                  <c:v>24</c:v>
                </c:pt>
                <c:pt idx="6">
                  <c:v>25</c:v>
                </c:pt>
                <c:pt idx="7">
                  <c:v>19</c:v>
                </c:pt>
                <c:pt idx="8">
                  <c:v>13</c:v>
                </c:pt>
                <c:pt idx="9">
                  <c:v>16</c:v>
                </c:pt>
                <c:pt idx="10">
                  <c:v>9</c:v>
                </c:pt>
                <c:pt idx="11">
                  <c:v>14</c:v>
                </c:pt>
                <c:pt idx="12">
                  <c:v>12</c:v>
                </c:pt>
                <c:pt idx="13">
                  <c:v>20</c:v>
                </c:pt>
                <c:pt idx="14">
                  <c:v>18</c:v>
                </c:pt>
                <c:pt idx="15">
                  <c:v>33</c:v>
                </c:pt>
                <c:pt idx="16">
                  <c:v>28</c:v>
                </c:pt>
                <c:pt idx="17">
                  <c:v>43</c:v>
                </c:pt>
                <c:pt idx="18">
                  <c:v>71</c:v>
                </c:pt>
                <c:pt idx="19">
                  <c:v>74</c:v>
                </c:pt>
                <c:pt idx="20">
                  <c:v>96</c:v>
                </c:pt>
                <c:pt idx="21">
                  <c:v>73</c:v>
                </c:pt>
                <c:pt idx="22">
                  <c:v>62</c:v>
                </c:pt>
                <c:pt idx="23">
                  <c:v>34</c:v>
                </c:pt>
                <c:pt idx="24">
                  <c:v>66</c:v>
                </c:pt>
                <c:pt idx="25">
                  <c:v>78</c:v>
                </c:pt>
                <c:pt idx="26">
                  <c:v>72</c:v>
                </c:pt>
                <c:pt idx="27">
                  <c:v>112</c:v>
                </c:pt>
                <c:pt idx="28">
                  <c:v>117</c:v>
                </c:pt>
                <c:pt idx="29">
                  <c:v>104</c:v>
                </c:pt>
                <c:pt idx="30">
                  <c:v>60</c:v>
                </c:pt>
                <c:pt idx="31">
                  <c:v>83</c:v>
                </c:pt>
                <c:pt idx="32">
                  <c:v>80</c:v>
                </c:pt>
                <c:pt idx="33">
                  <c:v>78</c:v>
                </c:pt>
                <c:pt idx="34">
                  <c:v>96</c:v>
                </c:pt>
                <c:pt idx="35">
                  <c:v>125</c:v>
                </c:pt>
                <c:pt idx="36">
                  <c:v>80</c:v>
                </c:pt>
                <c:pt idx="37">
                  <c:v>79</c:v>
                </c:pt>
                <c:pt idx="38">
                  <c:v>79</c:v>
                </c:pt>
                <c:pt idx="39">
                  <c:v>81</c:v>
                </c:pt>
                <c:pt idx="40">
                  <c:v>51</c:v>
                </c:pt>
                <c:pt idx="41">
                  <c:v>68</c:v>
                </c:pt>
                <c:pt idx="42">
                  <c:v>47</c:v>
                </c:pt>
                <c:pt idx="43">
                  <c:v>44</c:v>
                </c:pt>
                <c:pt idx="44">
                  <c:v>47</c:v>
                </c:pt>
                <c:pt idx="45">
                  <c:v>75</c:v>
                </c:pt>
                <c:pt idx="46">
                  <c:v>141</c:v>
                </c:pt>
                <c:pt idx="47">
                  <c:v>262</c:v>
                </c:pt>
                <c:pt idx="48">
                  <c:v>344</c:v>
                </c:pt>
                <c:pt idx="49">
                  <c:v>297</c:v>
                </c:pt>
                <c:pt idx="50">
                  <c:v>248</c:v>
                </c:pt>
                <c:pt idx="51">
                  <c:v>228</c:v>
                </c:pt>
                <c:pt idx="52">
                  <c:v>229</c:v>
                </c:pt>
                <c:pt idx="53">
                  <c:v>246</c:v>
                </c:pt>
                <c:pt idx="54">
                  <c:v>222</c:v>
                </c:pt>
                <c:pt idx="55">
                  <c:v>165</c:v>
                </c:pt>
                <c:pt idx="56">
                  <c:v>127</c:v>
                </c:pt>
                <c:pt idx="57">
                  <c:v>78</c:v>
                </c:pt>
                <c:pt idx="58">
                  <c:v>50</c:v>
                </c:pt>
                <c:pt idx="59">
                  <c:v>59</c:v>
                </c:pt>
                <c:pt idx="60">
                  <c:v>45</c:v>
                </c:pt>
                <c:pt idx="61">
                  <c:v>56</c:v>
                </c:pt>
                <c:pt idx="62">
                  <c:v>60</c:v>
                </c:pt>
                <c:pt idx="63">
                  <c:v>75</c:v>
                </c:pt>
                <c:pt idx="64">
                  <c:v>33</c:v>
                </c:pt>
                <c:pt idx="65">
                  <c:v>24</c:v>
                </c:pt>
                <c:pt idx="66">
                  <c:v>14</c:v>
                </c:pt>
                <c:pt idx="67">
                  <c:v>9</c:v>
                </c:pt>
                <c:pt idx="68">
                  <c:v>3</c:v>
                </c:pt>
                <c:pt idx="69">
                  <c:v>2</c:v>
                </c:pt>
              </c:numCache>
            </c:numRef>
          </c:yVal>
          <c:smooth val="0"/>
        </c:ser>
        <c:dLbls>
          <c:showLegendKey val="0"/>
          <c:showVal val="0"/>
          <c:showCatName val="0"/>
          <c:showSerName val="0"/>
          <c:showPercent val="0"/>
          <c:showBubbleSize val="0"/>
        </c:dLbls>
        <c:axId val="362024224"/>
        <c:axId val="364886016"/>
      </c:scatterChart>
      <c:valAx>
        <c:axId val="362024224"/>
        <c:scaling>
          <c:orientation val="minMax"/>
          <c:max val="255"/>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886016"/>
        <c:crosses val="autoZero"/>
        <c:crossBetween val="midCat"/>
      </c:valAx>
      <c:valAx>
        <c:axId val="364886016"/>
        <c:scaling>
          <c:orientation val="minMax"/>
          <c:max val="4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2024224"/>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Mare Trenqillitates</a:t>
            </a:r>
            <a:r>
              <a:rPr lang="en-US" baseline="0"/>
              <a:t> </a:t>
            </a:r>
            <a:r>
              <a:rPr lang="en-US"/>
              <a:t>Histogram</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811115117809642E-2"/>
          <c:y val="0.16415331839108785"/>
          <c:w val="0.8948810250917637"/>
          <c:h val="0.73230990686521857"/>
        </c:manualLayout>
      </c:layout>
      <c:scatterChart>
        <c:scatterStyle val="lineMarker"/>
        <c:varyColors val="0"/>
        <c:ser>
          <c:idx val="0"/>
          <c:order val="0"/>
          <c:tx>
            <c:strRef>
              <c:f>[1]Sheet1!$B$1</c:f>
              <c:strCache>
                <c:ptCount val="1"/>
                <c:pt idx="0">
                  <c:v>436nm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[1]Sheet1!$A$149:$A$205</c:f>
              <c:numCache>
                <c:formatCode>General</c:formatCode>
                <c:ptCount val="57"/>
                <c:pt idx="0">
                  <c:v>147</c:v>
                </c:pt>
                <c:pt idx="1">
                  <c:v>148</c:v>
                </c:pt>
                <c:pt idx="2">
                  <c:v>149</c:v>
                </c:pt>
                <c:pt idx="3">
                  <c:v>150</c:v>
                </c:pt>
                <c:pt idx="4">
                  <c:v>151</c:v>
                </c:pt>
                <c:pt idx="5">
                  <c:v>152</c:v>
                </c:pt>
                <c:pt idx="6">
                  <c:v>153</c:v>
                </c:pt>
                <c:pt idx="7">
                  <c:v>154</c:v>
                </c:pt>
                <c:pt idx="8">
                  <c:v>155</c:v>
                </c:pt>
                <c:pt idx="9">
                  <c:v>156</c:v>
                </c:pt>
                <c:pt idx="10">
                  <c:v>157</c:v>
                </c:pt>
                <c:pt idx="11">
                  <c:v>158</c:v>
                </c:pt>
                <c:pt idx="12">
                  <c:v>159</c:v>
                </c:pt>
                <c:pt idx="13">
                  <c:v>160</c:v>
                </c:pt>
                <c:pt idx="14">
                  <c:v>161</c:v>
                </c:pt>
                <c:pt idx="15">
                  <c:v>162</c:v>
                </c:pt>
                <c:pt idx="16">
                  <c:v>163</c:v>
                </c:pt>
                <c:pt idx="17">
                  <c:v>164</c:v>
                </c:pt>
                <c:pt idx="18">
                  <c:v>165</c:v>
                </c:pt>
                <c:pt idx="19">
                  <c:v>166</c:v>
                </c:pt>
                <c:pt idx="20">
                  <c:v>167</c:v>
                </c:pt>
                <c:pt idx="21">
                  <c:v>168</c:v>
                </c:pt>
                <c:pt idx="22">
                  <c:v>169</c:v>
                </c:pt>
                <c:pt idx="23">
                  <c:v>170</c:v>
                </c:pt>
                <c:pt idx="24">
                  <c:v>171</c:v>
                </c:pt>
                <c:pt idx="25">
                  <c:v>172</c:v>
                </c:pt>
                <c:pt idx="26">
                  <c:v>173</c:v>
                </c:pt>
                <c:pt idx="27">
                  <c:v>174</c:v>
                </c:pt>
                <c:pt idx="28">
                  <c:v>175</c:v>
                </c:pt>
                <c:pt idx="29">
                  <c:v>176</c:v>
                </c:pt>
                <c:pt idx="30">
                  <c:v>177</c:v>
                </c:pt>
                <c:pt idx="31">
                  <c:v>178</c:v>
                </c:pt>
                <c:pt idx="32">
                  <c:v>179</c:v>
                </c:pt>
                <c:pt idx="33">
                  <c:v>180</c:v>
                </c:pt>
                <c:pt idx="34">
                  <c:v>181</c:v>
                </c:pt>
                <c:pt idx="35">
                  <c:v>182</c:v>
                </c:pt>
                <c:pt idx="36">
                  <c:v>183</c:v>
                </c:pt>
                <c:pt idx="37">
                  <c:v>184</c:v>
                </c:pt>
                <c:pt idx="38">
                  <c:v>185</c:v>
                </c:pt>
                <c:pt idx="39">
                  <c:v>186</c:v>
                </c:pt>
                <c:pt idx="40">
                  <c:v>187</c:v>
                </c:pt>
                <c:pt idx="41">
                  <c:v>188</c:v>
                </c:pt>
                <c:pt idx="42">
                  <c:v>189</c:v>
                </c:pt>
                <c:pt idx="43">
                  <c:v>190</c:v>
                </c:pt>
                <c:pt idx="44">
                  <c:v>191</c:v>
                </c:pt>
                <c:pt idx="45">
                  <c:v>192</c:v>
                </c:pt>
                <c:pt idx="46">
                  <c:v>193</c:v>
                </c:pt>
                <c:pt idx="47">
                  <c:v>194</c:v>
                </c:pt>
                <c:pt idx="48">
                  <c:v>195</c:v>
                </c:pt>
                <c:pt idx="49">
                  <c:v>196</c:v>
                </c:pt>
                <c:pt idx="50">
                  <c:v>197</c:v>
                </c:pt>
                <c:pt idx="51">
                  <c:v>198</c:v>
                </c:pt>
                <c:pt idx="52">
                  <c:v>199</c:v>
                </c:pt>
                <c:pt idx="53">
                  <c:v>200</c:v>
                </c:pt>
                <c:pt idx="54">
                  <c:v>201</c:v>
                </c:pt>
                <c:pt idx="55">
                  <c:v>202</c:v>
                </c:pt>
                <c:pt idx="56">
                  <c:v>203</c:v>
                </c:pt>
              </c:numCache>
            </c:numRef>
          </c:xVal>
          <c:yVal>
            <c:numRef>
              <c:f>[1]Sheet1!$B$149:$B$205</c:f>
              <c:numCache>
                <c:formatCode>General</c:formatCode>
                <c:ptCount val="57"/>
                <c:pt idx="0">
                  <c:v>2</c:v>
                </c:pt>
                <c:pt idx="1">
                  <c:v>5</c:v>
                </c:pt>
                <c:pt idx="2">
                  <c:v>8</c:v>
                </c:pt>
                <c:pt idx="3">
                  <c:v>15</c:v>
                </c:pt>
                <c:pt idx="4">
                  <c:v>26</c:v>
                </c:pt>
                <c:pt idx="5">
                  <c:v>0</c:v>
                </c:pt>
                <c:pt idx="6">
                  <c:v>41</c:v>
                </c:pt>
                <c:pt idx="7">
                  <c:v>69</c:v>
                </c:pt>
                <c:pt idx="8">
                  <c:v>66</c:v>
                </c:pt>
                <c:pt idx="9">
                  <c:v>78</c:v>
                </c:pt>
                <c:pt idx="10">
                  <c:v>100</c:v>
                </c:pt>
                <c:pt idx="11">
                  <c:v>85</c:v>
                </c:pt>
                <c:pt idx="12">
                  <c:v>0</c:v>
                </c:pt>
                <c:pt idx="13">
                  <c:v>86</c:v>
                </c:pt>
                <c:pt idx="14">
                  <c:v>72</c:v>
                </c:pt>
                <c:pt idx="15">
                  <c:v>83</c:v>
                </c:pt>
                <c:pt idx="16">
                  <c:v>98</c:v>
                </c:pt>
                <c:pt idx="17">
                  <c:v>137</c:v>
                </c:pt>
                <c:pt idx="18">
                  <c:v>159</c:v>
                </c:pt>
                <c:pt idx="19">
                  <c:v>165</c:v>
                </c:pt>
                <c:pt idx="20">
                  <c:v>0</c:v>
                </c:pt>
                <c:pt idx="21">
                  <c:v>207</c:v>
                </c:pt>
                <c:pt idx="22">
                  <c:v>245</c:v>
                </c:pt>
                <c:pt idx="23">
                  <c:v>287</c:v>
                </c:pt>
                <c:pt idx="24">
                  <c:v>269</c:v>
                </c:pt>
                <c:pt idx="25">
                  <c:v>412</c:v>
                </c:pt>
                <c:pt idx="26">
                  <c:v>321</c:v>
                </c:pt>
                <c:pt idx="27">
                  <c:v>0</c:v>
                </c:pt>
                <c:pt idx="28">
                  <c:v>315</c:v>
                </c:pt>
                <c:pt idx="29">
                  <c:v>293</c:v>
                </c:pt>
                <c:pt idx="30">
                  <c:v>329</c:v>
                </c:pt>
                <c:pt idx="31">
                  <c:v>323</c:v>
                </c:pt>
                <c:pt idx="32">
                  <c:v>230</c:v>
                </c:pt>
                <c:pt idx="33">
                  <c:v>227</c:v>
                </c:pt>
                <c:pt idx="34">
                  <c:v>0</c:v>
                </c:pt>
                <c:pt idx="35">
                  <c:v>137</c:v>
                </c:pt>
                <c:pt idx="36">
                  <c:v>123</c:v>
                </c:pt>
                <c:pt idx="37">
                  <c:v>106</c:v>
                </c:pt>
                <c:pt idx="38">
                  <c:v>71</c:v>
                </c:pt>
                <c:pt idx="39">
                  <c:v>40</c:v>
                </c:pt>
                <c:pt idx="40">
                  <c:v>37</c:v>
                </c:pt>
                <c:pt idx="41">
                  <c:v>0</c:v>
                </c:pt>
                <c:pt idx="42">
                  <c:v>28</c:v>
                </c:pt>
                <c:pt idx="43">
                  <c:v>27</c:v>
                </c:pt>
                <c:pt idx="44">
                  <c:v>31</c:v>
                </c:pt>
                <c:pt idx="45">
                  <c:v>12</c:v>
                </c:pt>
                <c:pt idx="46">
                  <c:v>9</c:v>
                </c:pt>
                <c:pt idx="47">
                  <c:v>10</c:v>
                </c:pt>
                <c:pt idx="48">
                  <c:v>0</c:v>
                </c:pt>
                <c:pt idx="49">
                  <c:v>10</c:v>
                </c:pt>
                <c:pt idx="50">
                  <c:v>8</c:v>
                </c:pt>
                <c:pt idx="51">
                  <c:v>3</c:v>
                </c:pt>
                <c:pt idx="52">
                  <c:v>2</c:v>
                </c:pt>
                <c:pt idx="53">
                  <c:v>2</c:v>
                </c:pt>
                <c:pt idx="54">
                  <c:v>1</c:v>
                </c:pt>
                <c:pt idx="55">
                  <c:v>0</c:v>
                </c:pt>
                <c:pt idx="56">
                  <c:v>2</c:v>
                </c:pt>
              </c:numCache>
            </c:numRef>
          </c:yVal>
          <c:smooth val="0"/>
        </c:ser>
        <c:ser>
          <c:idx val="1"/>
          <c:order val="1"/>
          <c:tx>
            <c:strRef>
              <c:f>[1]Sheet1!$D$1</c:f>
              <c:strCache>
                <c:ptCount val="1"/>
                <c:pt idx="0">
                  <c:v>589nm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[1]Sheet1!$C$147:$C$219</c:f>
              <c:numCache>
                <c:formatCode>General</c:formatCode>
                <c:ptCount val="73"/>
                <c:pt idx="0">
                  <c:v>145</c:v>
                </c:pt>
                <c:pt idx="1">
                  <c:v>146</c:v>
                </c:pt>
                <c:pt idx="2">
                  <c:v>147</c:v>
                </c:pt>
                <c:pt idx="3">
                  <c:v>148</c:v>
                </c:pt>
                <c:pt idx="4">
                  <c:v>149</c:v>
                </c:pt>
                <c:pt idx="5">
                  <c:v>150</c:v>
                </c:pt>
                <c:pt idx="6">
                  <c:v>151</c:v>
                </c:pt>
                <c:pt idx="7">
                  <c:v>152</c:v>
                </c:pt>
                <c:pt idx="8">
                  <c:v>153</c:v>
                </c:pt>
                <c:pt idx="9">
                  <c:v>154</c:v>
                </c:pt>
                <c:pt idx="10">
                  <c:v>155</c:v>
                </c:pt>
                <c:pt idx="11">
                  <c:v>156</c:v>
                </c:pt>
                <c:pt idx="12">
                  <c:v>157</c:v>
                </c:pt>
                <c:pt idx="13">
                  <c:v>158</c:v>
                </c:pt>
                <c:pt idx="14">
                  <c:v>159</c:v>
                </c:pt>
                <c:pt idx="15">
                  <c:v>160</c:v>
                </c:pt>
                <c:pt idx="16">
                  <c:v>161</c:v>
                </c:pt>
                <c:pt idx="17">
                  <c:v>162</c:v>
                </c:pt>
                <c:pt idx="18">
                  <c:v>163</c:v>
                </c:pt>
                <c:pt idx="19">
                  <c:v>164</c:v>
                </c:pt>
                <c:pt idx="20">
                  <c:v>165</c:v>
                </c:pt>
                <c:pt idx="21">
                  <c:v>166</c:v>
                </c:pt>
                <c:pt idx="22">
                  <c:v>167</c:v>
                </c:pt>
                <c:pt idx="23">
                  <c:v>168</c:v>
                </c:pt>
                <c:pt idx="24">
                  <c:v>169</c:v>
                </c:pt>
                <c:pt idx="25">
                  <c:v>170</c:v>
                </c:pt>
                <c:pt idx="26">
                  <c:v>171</c:v>
                </c:pt>
                <c:pt idx="27">
                  <c:v>172</c:v>
                </c:pt>
                <c:pt idx="28">
                  <c:v>173</c:v>
                </c:pt>
                <c:pt idx="29">
                  <c:v>174</c:v>
                </c:pt>
                <c:pt idx="30">
                  <c:v>175</c:v>
                </c:pt>
                <c:pt idx="31">
                  <c:v>176</c:v>
                </c:pt>
                <c:pt idx="32">
                  <c:v>177</c:v>
                </c:pt>
                <c:pt idx="33">
                  <c:v>178</c:v>
                </c:pt>
                <c:pt idx="34">
                  <c:v>179</c:v>
                </c:pt>
                <c:pt idx="35">
                  <c:v>180</c:v>
                </c:pt>
                <c:pt idx="36">
                  <c:v>181</c:v>
                </c:pt>
                <c:pt idx="37">
                  <c:v>182</c:v>
                </c:pt>
                <c:pt idx="38">
                  <c:v>183</c:v>
                </c:pt>
                <c:pt idx="39">
                  <c:v>184</c:v>
                </c:pt>
                <c:pt idx="40">
                  <c:v>185</c:v>
                </c:pt>
                <c:pt idx="41">
                  <c:v>186</c:v>
                </c:pt>
                <c:pt idx="42">
                  <c:v>187</c:v>
                </c:pt>
                <c:pt idx="43">
                  <c:v>188</c:v>
                </c:pt>
                <c:pt idx="44">
                  <c:v>189</c:v>
                </c:pt>
                <c:pt idx="45">
                  <c:v>190</c:v>
                </c:pt>
                <c:pt idx="46">
                  <c:v>191</c:v>
                </c:pt>
                <c:pt idx="47">
                  <c:v>192</c:v>
                </c:pt>
                <c:pt idx="48">
                  <c:v>193</c:v>
                </c:pt>
                <c:pt idx="49">
                  <c:v>194</c:v>
                </c:pt>
                <c:pt idx="50">
                  <c:v>195</c:v>
                </c:pt>
                <c:pt idx="51">
                  <c:v>196</c:v>
                </c:pt>
                <c:pt idx="52">
                  <c:v>197</c:v>
                </c:pt>
                <c:pt idx="53">
                  <c:v>198</c:v>
                </c:pt>
                <c:pt idx="54">
                  <c:v>199</c:v>
                </c:pt>
                <c:pt idx="55">
                  <c:v>200</c:v>
                </c:pt>
                <c:pt idx="56">
                  <c:v>201</c:v>
                </c:pt>
                <c:pt idx="57">
                  <c:v>202</c:v>
                </c:pt>
                <c:pt idx="58">
                  <c:v>203</c:v>
                </c:pt>
                <c:pt idx="59">
                  <c:v>204</c:v>
                </c:pt>
                <c:pt idx="60">
                  <c:v>205</c:v>
                </c:pt>
                <c:pt idx="61">
                  <c:v>206</c:v>
                </c:pt>
                <c:pt idx="62">
                  <c:v>207</c:v>
                </c:pt>
                <c:pt idx="63">
                  <c:v>208</c:v>
                </c:pt>
                <c:pt idx="64">
                  <c:v>209</c:v>
                </c:pt>
                <c:pt idx="65">
                  <c:v>210</c:v>
                </c:pt>
                <c:pt idx="66">
                  <c:v>211</c:v>
                </c:pt>
                <c:pt idx="67">
                  <c:v>212</c:v>
                </c:pt>
                <c:pt idx="68">
                  <c:v>213</c:v>
                </c:pt>
                <c:pt idx="69">
                  <c:v>214</c:v>
                </c:pt>
                <c:pt idx="70">
                  <c:v>215</c:v>
                </c:pt>
                <c:pt idx="71">
                  <c:v>216</c:v>
                </c:pt>
                <c:pt idx="72">
                  <c:v>217</c:v>
                </c:pt>
              </c:numCache>
            </c:numRef>
          </c:xVal>
          <c:yVal>
            <c:numRef>
              <c:f>[1]Sheet1!$D$147:$D$219</c:f>
              <c:numCache>
                <c:formatCode>General</c:formatCode>
                <c:ptCount val="73"/>
                <c:pt idx="0">
                  <c:v>2</c:v>
                </c:pt>
                <c:pt idx="1">
                  <c:v>6</c:v>
                </c:pt>
                <c:pt idx="2">
                  <c:v>12</c:v>
                </c:pt>
                <c:pt idx="3">
                  <c:v>23</c:v>
                </c:pt>
                <c:pt idx="4">
                  <c:v>38</c:v>
                </c:pt>
                <c:pt idx="5">
                  <c:v>37</c:v>
                </c:pt>
                <c:pt idx="6">
                  <c:v>37</c:v>
                </c:pt>
                <c:pt idx="7">
                  <c:v>44</c:v>
                </c:pt>
                <c:pt idx="8">
                  <c:v>47</c:v>
                </c:pt>
                <c:pt idx="9">
                  <c:v>80</c:v>
                </c:pt>
                <c:pt idx="10">
                  <c:v>86</c:v>
                </c:pt>
                <c:pt idx="11">
                  <c:v>99</c:v>
                </c:pt>
                <c:pt idx="12">
                  <c:v>64</c:v>
                </c:pt>
                <c:pt idx="13">
                  <c:v>59</c:v>
                </c:pt>
                <c:pt idx="14">
                  <c:v>49</c:v>
                </c:pt>
                <c:pt idx="15">
                  <c:v>54</c:v>
                </c:pt>
                <c:pt idx="16">
                  <c:v>76</c:v>
                </c:pt>
                <c:pt idx="17">
                  <c:v>92</c:v>
                </c:pt>
                <c:pt idx="18">
                  <c:v>82</c:v>
                </c:pt>
                <c:pt idx="19">
                  <c:v>68</c:v>
                </c:pt>
                <c:pt idx="20">
                  <c:v>75</c:v>
                </c:pt>
                <c:pt idx="21">
                  <c:v>68</c:v>
                </c:pt>
                <c:pt idx="22">
                  <c:v>65</c:v>
                </c:pt>
                <c:pt idx="23">
                  <c:v>63</c:v>
                </c:pt>
                <c:pt idx="24">
                  <c:v>126</c:v>
                </c:pt>
                <c:pt idx="25">
                  <c:v>178</c:v>
                </c:pt>
                <c:pt idx="26">
                  <c:v>176</c:v>
                </c:pt>
                <c:pt idx="27">
                  <c:v>208</c:v>
                </c:pt>
                <c:pt idx="28">
                  <c:v>173</c:v>
                </c:pt>
                <c:pt idx="29">
                  <c:v>159</c:v>
                </c:pt>
                <c:pt idx="30">
                  <c:v>171</c:v>
                </c:pt>
                <c:pt idx="31">
                  <c:v>202</c:v>
                </c:pt>
                <c:pt idx="32">
                  <c:v>220</c:v>
                </c:pt>
                <c:pt idx="33">
                  <c:v>191</c:v>
                </c:pt>
                <c:pt idx="34">
                  <c:v>180</c:v>
                </c:pt>
                <c:pt idx="35">
                  <c:v>175</c:v>
                </c:pt>
                <c:pt idx="36">
                  <c:v>157</c:v>
                </c:pt>
                <c:pt idx="37">
                  <c:v>165</c:v>
                </c:pt>
                <c:pt idx="38">
                  <c:v>196</c:v>
                </c:pt>
                <c:pt idx="39">
                  <c:v>193</c:v>
                </c:pt>
                <c:pt idx="40">
                  <c:v>190</c:v>
                </c:pt>
                <c:pt idx="41">
                  <c:v>167</c:v>
                </c:pt>
                <c:pt idx="42">
                  <c:v>130</c:v>
                </c:pt>
                <c:pt idx="43">
                  <c:v>82</c:v>
                </c:pt>
                <c:pt idx="44">
                  <c:v>104</c:v>
                </c:pt>
                <c:pt idx="45">
                  <c:v>81</c:v>
                </c:pt>
                <c:pt idx="46">
                  <c:v>70</c:v>
                </c:pt>
                <c:pt idx="47">
                  <c:v>54</c:v>
                </c:pt>
                <c:pt idx="48">
                  <c:v>44</c:v>
                </c:pt>
                <c:pt idx="49">
                  <c:v>33</c:v>
                </c:pt>
                <c:pt idx="50">
                  <c:v>20</c:v>
                </c:pt>
                <c:pt idx="51">
                  <c:v>30</c:v>
                </c:pt>
                <c:pt idx="52">
                  <c:v>38</c:v>
                </c:pt>
                <c:pt idx="53">
                  <c:v>21</c:v>
                </c:pt>
                <c:pt idx="54">
                  <c:v>22</c:v>
                </c:pt>
                <c:pt idx="55">
                  <c:v>16</c:v>
                </c:pt>
                <c:pt idx="56">
                  <c:v>20</c:v>
                </c:pt>
                <c:pt idx="57">
                  <c:v>15</c:v>
                </c:pt>
                <c:pt idx="58">
                  <c:v>14</c:v>
                </c:pt>
                <c:pt idx="59">
                  <c:v>13</c:v>
                </c:pt>
                <c:pt idx="60">
                  <c:v>11</c:v>
                </c:pt>
                <c:pt idx="61">
                  <c:v>5</c:v>
                </c:pt>
                <c:pt idx="62">
                  <c:v>7</c:v>
                </c:pt>
                <c:pt idx="63">
                  <c:v>5</c:v>
                </c:pt>
                <c:pt idx="64">
                  <c:v>5</c:v>
                </c:pt>
                <c:pt idx="65">
                  <c:v>7</c:v>
                </c:pt>
                <c:pt idx="66">
                  <c:v>7</c:v>
                </c:pt>
                <c:pt idx="67">
                  <c:v>0</c:v>
                </c:pt>
                <c:pt idx="68">
                  <c:v>0</c:v>
                </c:pt>
                <c:pt idx="69">
                  <c:v>4</c:v>
                </c:pt>
                <c:pt idx="70">
                  <c:v>0</c:v>
                </c:pt>
                <c:pt idx="71">
                  <c:v>0</c:v>
                </c:pt>
                <c:pt idx="72">
                  <c:v>1</c:v>
                </c:pt>
              </c:numCache>
            </c:numRef>
          </c:yVal>
          <c:smooth val="0"/>
        </c:ser>
        <c:ser>
          <c:idx val="2"/>
          <c:order val="2"/>
          <c:tx>
            <c:strRef>
              <c:f>[1]Sheet1!$F$1</c:f>
              <c:strCache>
                <c:ptCount val="1"/>
                <c:pt idx="0">
                  <c:v>656nm</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[1]Sheet1!$E$150:$E$204</c:f>
              <c:numCache>
                <c:formatCode>General</c:formatCode>
                <c:ptCount val="55"/>
                <c:pt idx="0">
                  <c:v>148</c:v>
                </c:pt>
                <c:pt idx="1">
                  <c:v>149</c:v>
                </c:pt>
                <c:pt idx="2">
                  <c:v>150</c:v>
                </c:pt>
                <c:pt idx="3">
                  <c:v>151</c:v>
                </c:pt>
                <c:pt idx="4">
                  <c:v>152</c:v>
                </c:pt>
                <c:pt idx="5">
                  <c:v>153</c:v>
                </c:pt>
                <c:pt idx="6">
                  <c:v>154</c:v>
                </c:pt>
                <c:pt idx="7">
                  <c:v>155</c:v>
                </c:pt>
                <c:pt idx="8">
                  <c:v>156</c:v>
                </c:pt>
                <c:pt idx="9">
                  <c:v>157</c:v>
                </c:pt>
                <c:pt idx="10">
                  <c:v>158</c:v>
                </c:pt>
                <c:pt idx="11">
                  <c:v>159</c:v>
                </c:pt>
                <c:pt idx="12">
                  <c:v>160</c:v>
                </c:pt>
                <c:pt idx="13">
                  <c:v>161</c:v>
                </c:pt>
                <c:pt idx="14">
                  <c:v>162</c:v>
                </c:pt>
                <c:pt idx="15">
                  <c:v>163</c:v>
                </c:pt>
                <c:pt idx="16">
                  <c:v>164</c:v>
                </c:pt>
                <c:pt idx="17">
                  <c:v>165</c:v>
                </c:pt>
                <c:pt idx="18">
                  <c:v>166</c:v>
                </c:pt>
                <c:pt idx="19">
                  <c:v>167</c:v>
                </c:pt>
                <c:pt idx="20">
                  <c:v>168</c:v>
                </c:pt>
                <c:pt idx="21">
                  <c:v>169</c:v>
                </c:pt>
                <c:pt idx="22">
                  <c:v>170</c:v>
                </c:pt>
                <c:pt idx="23">
                  <c:v>171</c:v>
                </c:pt>
                <c:pt idx="24">
                  <c:v>172</c:v>
                </c:pt>
                <c:pt idx="25">
                  <c:v>173</c:v>
                </c:pt>
                <c:pt idx="26">
                  <c:v>174</c:v>
                </c:pt>
                <c:pt idx="27">
                  <c:v>175</c:v>
                </c:pt>
                <c:pt idx="28">
                  <c:v>176</c:v>
                </c:pt>
                <c:pt idx="29">
                  <c:v>177</c:v>
                </c:pt>
                <c:pt idx="30">
                  <c:v>178</c:v>
                </c:pt>
                <c:pt idx="31">
                  <c:v>179</c:v>
                </c:pt>
                <c:pt idx="32">
                  <c:v>180</c:v>
                </c:pt>
                <c:pt idx="33">
                  <c:v>181</c:v>
                </c:pt>
                <c:pt idx="34">
                  <c:v>182</c:v>
                </c:pt>
                <c:pt idx="35">
                  <c:v>183</c:v>
                </c:pt>
                <c:pt idx="36">
                  <c:v>184</c:v>
                </c:pt>
                <c:pt idx="37">
                  <c:v>185</c:v>
                </c:pt>
                <c:pt idx="38">
                  <c:v>186</c:v>
                </c:pt>
                <c:pt idx="39">
                  <c:v>187</c:v>
                </c:pt>
                <c:pt idx="40">
                  <c:v>188</c:v>
                </c:pt>
                <c:pt idx="41">
                  <c:v>189</c:v>
                </c:pt>
                <c:pt idx="42">
                  <c:v>190</c:v>
                </c:pt>
                <c:pt idx="43">
                  <c:v>191</c:v>
                </c:pt>
                <c:pt idx="44">
                  <c:v>192</c:v>
                </c:pt>
                <c:pt idx="45">
                  <c:v>193</c:v>
                </c:pt>
                <c:pt idx="46">
                  <c:v>194</c:v>
                </c:pt>
                <c:pt idx="47">
                  <c:v>195</c:v>
                </c:pt>
                <c:pt idx="48">
                  <c:v>196</c:v>
                </c:pt>
                <c:pt idx="49">
                  <c:v>197</c:v>
                </c:pt>
                <c:pt idx="50">
                  <c:v>198</c:v>
                </c:pt>
                <c:pt idx="51">
                  <c:v>199</c:v>
                </c:pt>
                <c:pt idx="52">
                  <c:v>200</c:v>
                </c:pt>
                <c:pt idx="53">
                  <c:v>201</c:v>
                </c:pt>
                <c:pt idx="54">
                  <c:v>202</c:v>
                </c:pt>
              </c:numCache>
            </c:numRef>
          </c:xVal>
          <c:yVal>
            <c:numRef>
              <c:f>[1]Sheet1!$F$150:$F$204</c:f>
              <c:numCache>
                <c:formatCode>General</c:formatCode>
                <c:ptCount val="55"/>
                <c:pt idx="0">
                  <c:v>3</c:v>
                </c:pt>
                <c:pt idx="1">
                  <c:v>3</c:v>
                </c:pt>
                <c:pt idx="2">
                  <c:v>14</c:v>
                </c:pt>
                <c:pt idx="3">
                  <c:v>20</c:v>
                </c:pt>
                <c:pt idx="4">
                  <c:v>24</c:v>
                </c:pt>
                <c:pt idx="5">
                  <c:v>45</c:v>
                </c:pt>
                <c:pt idx="6">
                  <c:v>96</c:v>
                </c:pt>
                <c:pt idx="7">
                  <c:v>106</c:v>
                </c:pt>
                <c:pt idx="8">
                  <c:v>90</c:v>
                </c:pt>
                <c:pt idx="9">
                  <c:v>97</c:v>
                </c:pt>
                <c:pt idx="10">
                  <c:v>70</c:v>
                </c:pt>
                <c:pt idx="11">
                  <c:v>66</c:v>
                </c:pt>
                <c:pt idx="12">
                  <c:v>78</c:v>
                </c:pt>
                <c:pt idx="13">
                  <c:v>101</c:v>
                </c:pt>
                <c:pt idx="14">
                  <c:v>104</c:v>
                </c:pt>
                <c:pt idx="15">
                  <c:v>114</c:v>
                </c:pt>
                <c:pt idx="16">
                  <c:v>184</c:v>
                </c:pt>
                <c:pt idx="17">
                  <c:v>202</c:v>
                </c:pt>
                <c:pt idx="18">
                  <c:v>188</c:v>
                </c:pt>
                <c:pt idx="19">
                  <c:v>167</c:v>
                </c:pt>
                <c:pt idx="20">
                  <c:v>213</c:v>
                </c:pt>
                <c:pt idx="21">
                  <c:v>244</c:v>
                </c:pt>
                <c:pt idx="22">
                  <c:v>326</c:v>
                </c:pt>
                <c:pt idx="23">
                  <c:v>281</c:v>
                </c:pt>
                <c:pt idx="24">
                  <c:v>267</c:v>
                </c:pt>
                <c:pt idx="25">
                  <c:v>214</c:v>
                </c:pt>
                <c:pt idx="26">
                  <c:v>184</c:v>
                </c:pt>
                <c:pt idx="27">
                  <c:v>228</c:v>
                </c:pt>
                <c:pt idx="28">
                  <c:v>231</c:v>
                </c:pt>
                <c:pt idx="29">
                  <c:v>228</c:v>
                </c:pt>
                <c:pt idx="30">
                  <c:v>210</c:v>
                </c:pt>
                <c:pt idx="31">
                  <c:v>160</c:v>
                </c:pt>
                <c:pt idx="32">
                  <c:v>130</c:v>
                </c:pt>
                <c:pt idx="33">
                  <c:v>102</c:v>
                </c:pt>
                <c:pt idx="34">
                  <c:v>97</c:v>
                </c:pt>
                <c:pt idx="35">
                  <c:v>89</c:v>
                </c:pt>
                <c:pt idx="36">
                  <c:v>90</c:v>
                </c:pt>
                <c:pt idx="37">
                  <c:v>79</c:v>
                </c:pt>
                <c:pt idx="38">
                  <c:v>57</c:v>
                </c:pt>
                <c:pt idx="39">
                  <c:v>40</c:v>
                </c:pt>
                <c:pt idx="40">
                  <c:v>22</c:v>
                </c:pt>
                <c:pt idx="41">
                  <c:v>31</c:v>
                </c:pt>
                <c:pt idx="42">
                  <c:v>25</c:v>
                </c:pt>
                <c:pt idx="43">
                  <c:v>17</c:v>
                </c:pt>
                <c:pt idx="44">
                  <c:v>19</c:v>
                </c:pt>
                <c:pt idx="45">
                  <c:v>16</c:v>
                </c:pt>
                <c:pt idx="46">
                  <c:v>9</c:v>
                </c:pt>
                <c:pt idx="47">
                  <c:v>7</c:v>
                </c:pt>
                <c:pt idx="48">
                  <c:v>5</c:v>
                </c:pt>
                <c:pt idx="49">
                  <c:v>2</c:v>
                </c:pt>
                <c:pt idx="50">
                  <c:v>6</c:v>
                </c:pt>
                <c:pt idx="51">
                  <c:v>4</c:v>
                </c:pt>
                <c:pt idx="52">
                  <c:v>5</c:v>
                </c:pt>
                <c:pt idx="53">
                  <c:v>1</c:v>
                </c:pt>
                <c:pt idx="54">
                  <c:v>1</c:v>
                </c:pt>
              </c:numCache>
            </c:numRef>
          </c:yVal>
          <c:smooth val="0"/>
        </c:ser>
        <c:ser>
          <c:idx val="3"/>
          <c:order val="3"/>
          <c:tx>
            <c:strRef>
              <c:f>[1]Sheet1!$H$1</c:f>
              <c:strCache>
                <c:ptCount val="1"/>
                <c:pt idx="0">
                  <c:v>730nm</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[1]Sheet1!$G$96:$G$176</c:f>
              <c:numCache>
                <c:formatCode>General</c:formatCode>
                <c:ptCount val="81"/>
                <c:pt idx="0">
                  <c:v>94</c:v>
                </c:pt>
                <c:pt idx="1">
                  <c:v>95</c:v>
                </c:pt>
                <c:pt idx="2">
                  <c:v>96</c:v>
                </c:pt>
                <c:pt idx="3">
                  <c:v>97</c:v>
                </c:pt>
                <c:pt idx="4">
                  <c:v>98</c:v>
                </c:pt>
                <c:pt idx="5">
                  <c:v>99</c:v>
                </c:pt>
                <c:pt idx="6">
                  <c:v>100</c:v>
                </c:pt>
                <c:pt idx="7">
                  <c:v>101</c:v>
                </c:pt>
                <c:pt idx="8">
                  <c:v>102</c:v>
                </c:pt>
                <c:pt idx="9">
                  <c:v>103</c:v>
                </c:pt>
                <c:pt idx="10">
                  <c:v>104</c:v>
                </c:pt>
                <c:pt idx="11">
                  <c:v>105</c:v>
                </c:pt>
                <c:pt idx="12">
                  <c:v>106</c:v>
                </c:pt>
                <c:pt idx="13">
                  <c:v>107</c:v>
                </c:pt>
                <c:pt idx="14">
                  <c:v>108</c:v>
                </c:pt>
                <c:pt idx="15">
                  <c:v>109</c:v>
                </c:pt>
                <c:pt idx="16">
                  <c:v>110</c:v>
                </c:pt>
                <c:pt idx="17">
                  <c:v>111</c:v>
                </c:pt>
                <c:pt idx="18">
                  <c:v>112</c:v>
                </c:pt>
                <c:pt idx="19">
                  <c:v>113</c:v>
                </c:pt>
                <c:pt idx="20">
                  <c:v>114</c:v>
                </c:pt>
                <c:pt idx="21">
                  <c:v>115</c:v>
                </c:pt>
                <c:pt idx="22">
                  <c:v>116</c:v>
                </c:pt>
                <c:pt idx="23">
                  <c:v>117</c:v>
                </c:pt>
                <c:pt idx="24">
                  <c:v>118</c:v>
                </c:pt>
                <c:pt idx="25">
                  <c:v>119</c:v>
                </c:pt>
                <c:pt idx="26">
                  <c:v>120</c:v>
                </c:pt>
                <c:pt idx="27">
                  <c:v>121</c:v>
                </c:pt>
                <c:pt idx="28">
                  <c:v>122</c:v>
                </c:pt>
                <c:pt idx="29">
                  <c:v>123</c:v>
                </c:pt>
                <c:pt idx="30">
                  <c:v>124</c:v>
                </c:pt>
                <c:pt idx="31">
                  <c:v>125</c:v>
                </c:pt>
                <c:pt idx="32">
                  <c:v>126</c:v>
                </c:pt>
                <c:pt idx="33">
                  <c:v>127</c:v>
                </c:pt>
                <c:pt idx="34">
                  <c:v>128</c:v>
                </c:pt>
                <c:pt idx="35">
                  <c:v>129</c:v>
                </c:pt>
                <c:pt idx="36">
                  <c:v>130</c:v>
                </c:pt>
                <c:pt idx="37">
                  <c:v>131</c:v>
                </c:pt>
                <c:pt idx="38">
                  <c:v>132</c:v>
                </c:pt>
                <c:pt idx="39">
                  <c:v>133</c:v>
                </c:pt>
                <c:pt idx="40">
                  <c:v>134</c:v>
                </c:pt>
                <c:pt idx="41">
                  <c:v>135</c:v>
                </c:pt>
                <c:pt idx="42">
                  <c:v>136</c:v>
                </c:pt>
                <c:pt idx="43">
                  <c:v>137</c:v>
                </c:pt>
                <c:pt idx="44">
                  <c:v>138</c:v>
                </c:pt>
                <c:pt idx="45">
                  <c:v>139</c:v>
                </c:pt>
                <c:pt idx="46">
                  <c:v>140</c:v>
                </c:pt>
                <c:pt idx="47">
                  <c:v>141</c:v>
                </c:pt>
                <c:pt idx="48">
                  <c:v>142</c:v>
                </c:pt>
                <c:pt idx="49">
                  <c:v>143</c:v>
                </c:pt>
                <c:pt idx="50">
                  <c:v>144</c:v>
                </c:pt>
                <c:pt idx="51">
                  <c:v>145</c:v>
                </c:pt>
                <c:pt idx="52">
                  <c:v>146</c:v>
                </c:pt>
                <c:pt idx="53">
                  <c:v>147</c:v>
                </c:pt>
                <c:pt idx="54">
                  <c:v>148</c:v>
                </c:pt>
                <c:pt idx="55">
                  <c:v>149</c:v>
                </c:pt>
                <c:pt idx="56">
                  <c:v>150</c:v>
                </c:pt>
                <c:pt idx="57">
                  <c:v>151</c:v>
                </c:pt>
                <c:pt idx="58">
                  <c:v>152</c:v>
                </c:pt>
                <c:pt idx="59">
                  <c:v>153</c:v>
                </c:pt>
                <c:pt idx="60">
                  <c:v>154</c:v>
                </c:pt>
                <c:pt idx="61">
                  <c:v>155</c:v>
                </c:pt>
                <c:pt idx="62">
                  <c:v>156</c:v>
                </c:pt>
                <c:pt idx="63">
                  <c:v>157</c:v>
                </c:pt>
                <c:pt idx="64">
                  <c:v>158</c:v>
                </c:pt>
                <c:pt idx="65">
                  <c:v>159</c:v>
                </c:pt>
                <c:pt idx="66">
                  <c:v>160</c:v>
                </c:pt>
                <c:pt idx="67">
                  <c:v>161</c:v>
                </c:pt>
                <c:pt idx="68">
                  <c:v>162</c:v>
                </c:pt>
                <c:pt idx="69">
                  <c:v>163</c:v>
                </c:pt>
                <c:pt idx="70">
                  <c:v>164</c:v>
                </c:pt>
                <c:pt idx="71">
                  <c:v>165</c:v>
                </c:pt>
                <c:pt idx="72">
                  <c:v>166</c:v>
                </c:pt>
                <c:pt idx="73">
                  <c:v>167</c:v>
                </c:pt>
                <c:pt idx="74">
                  <c:v>168</c:v>
                </c:pt>
                <c:pt idx="75">
                  <c:v>169</c:v>
                </c:pt>
                <c:pt idx="76">
                  <c:v>170</c:v>
                </c:pt>
                <c:pt idx="77">
                  <c:v>171</c:v>
                </c:pt>
                <c:pt idx="78">
                  <c:v>172</c:v>
                </c:pt>
                <c:pt idx="79">
                  <c:v>173</c:v>
                </c:pt>
                <c:pt idx="80">
                  <c:v>174</c:v>
                </c:pt>
              </c:numCache>
            </c:numRef>
          </c:xVal>
          <c:yVal>
            <c:numRef>
              <c:f>[1]Sheet1!$H$96:$H$176</c:f>
              <c:numCache>
                <c:formatCode>General</c:formatCode>
                <c:ptCount val="81"/>
                <c:pt idx="0">
                  <c:v>1</c:v>
                </c:pt>
                <c:pt idx="1">
                  <c:v>0</c:v>
                </c:pt>
                <c:pt idx="2">
                  <c:v>0</c:v>
                </c:pt>
                <c:pt idx="3">
                  <c:v>2</c:v>
                </c:pt>
                <c:pt idx="4">
                  <c:v>3</c:v>
                </c:pt>
                <c:pt idx="5">
                  <c:v>3</c:v>
                </c:pt>
                <c:pt idx="6">
                  <c:v>5</c:v>
                </c:pt>
                <c:pt idx="7">
                  <c:v>10</c:v>
                </c:pt>
                <c:pt idx="8">
                  <c:v>11</c:v>
                </c:pt>
                <c:pt idx="9">
                  <c:v>18</c:v>
                </c:pt>
                <c:pt idx="10">
                  <c:v>18</c:v>
                </c:pt>
                <c:pt idx="11">
                  <c:v>22</c:v>
                </c:pt>
                <c:pt idx="12">
                  <c:v>30</c:v>
                </c:pt>
                <c:pt idx="13">
                  <c:v>33</c:v>
                </c:pt>
                <c:pt idx="14">
                  <c:v>32</c:v>
                </c:pt>
                <c:pt idx="15">
                  <c:v>52</c:v>
                </c:pt>
                <c:pt idx="16">
                  <c:v>49</c:v>
                </c:pt>
                <c:pt idx="17">
                  <c:v>68</c:v>
                </c:pt>
                <c:pt idx="18">
                  <c:v>70</c:v>
                </c:pt>
                <c:pt idx="19">
                  <c:v>67</c:v>
                </c:pt>
                <c:pt idx="20">
                  <c:v>63</c:v>
                </c:pt>
                <c:pt idx="21">
                  <c:v>60</c:v>
                </c:pt>
                <c:pt idx="22">
                  <c:v>30</c:v>
                </c:pt>
                <c:pt idx="23">
                  <c:v>41</c:v>
                </c:pt>
                <c:pt idx="24">
                  <c:v>41</c:v>
                </c:pt>
                <c:pt idx="25">
                  <c:v>44</c:v>
                </c:pt>
                <c:pt idx="26">
                  <c:v>60</c:v>
                </c:pt>
                <c:pt idx="27">
                  <c:v>58</c:v>
                </c:pt>
                <c:pt idx="28">
                  <c:v>67</c:v>
                </c:pt>
                <c:pt idx="29">
                  <c:v>60</c:v>
                </c:pt>
                <c:pt idx="30">
                  <c:v>73</c:v>
                </c:pt>
                <c:pt idx="31">
                  <c:v>81</c:v>
                </c:pt>
                <c:pt idx="32">
                  <c:v>80</c:v>
                </c:pt>
                <c:pt idx="33">
                  <c:v>108</c:v>
                </c:pt>
                <c:pt idx="34">
                  <c:v>120</c:v>
                </c:pt>
                <c:pt idx="35">
                  <c:v>112</c:v>
                </c:pt>
                <c:pt idx="36">
                  <c:v>103</c:v>
                </c:pt>
                <c:pt idx="37">
                  <c:v>94</c:v>
                </c:pt>
                <c:pt idx="38">
                  <c:v>106</c:v>
                </c:pt>
                <c:pt idx="39">
                  <c:v>112</c:v>
                </c:pt>
                <c:pt idx="40">
                  <c:v>106</c:v>
                </c:pt>
                <c:pt idx="41">
                  <c:v>116</c:v>
                </c:pt>
                <c:pt idx="42">
                  <c:v>118</c:v>
                </c:pt>
                <c:pt idx="43">
                  <c:v>86</c:v>
                </c:pt>
                <c:pt idx="44">
                  <c:v>108</c:v>
                </c:pt>
                <c:pt idx="45">
                  <c:v>106</c:v>
                </c:pt>
                <c:pt idx="46">
                  <c:v>102</c:v>
                </c:pt>
                <c:pt idx="47">
                  <c:v>155</c:v>
                </c:pt>
                <c:pt idx="48">
                  <c:v>128</c:v>
                </c:pt>
                <c:pt idx="49">
                  <c:v>141</c:v>
                </c:pt>
                <c:pt idx="50">
                  <c:v>92</c:v>
                </c:pt>
                <c:pt idx="51">
                  <c:v>99</c:v>
                </c:pt>
                <c:pt idx="52">
                  <c:v>122</c:v>
                </c:pt>
                <c:pt idx="53">
                  <c:v>117</c:v>
                </c:pt>
                <c:pt idx="54">
                  <c:v>122</c:v>
                </c:pt>
                <c:pt idx="55">
                  <c:v>119</c:v>
                </c:pt>
                <c:pt idx="56">
                  <c:v>130</c:v>
                </c:pt>
                <c:pt idx="57">
                  <c:v>123</c:v>
                </c:pt>
                <c:pt idx="58">
                  <c:v>128</c:v>
                </c:pt>
                <c:pt idx="59">
                  <c:v>108</c:v>
                </c:pt>
                <c:pt idx="60">
                  <c:v>135</c:v>
                </c:pt>
                <c:pt idx="61">
                  <c:v>126</c:v>
                </c:pt>
                <c:pt idx="62">
                  <c:v>116</c:v>
                </c:pt>
                <c:pt idx="63">
                  <c:v>98</c:v>
                </c:pt>
                <c:pt idx="64">
                  <c:v>61</c:v>
                </c:pt>
                <c:pt idx="65">
                  <c:v>77</c:v>
                </c:pt>
                <c:pt idx="66">
                  <c:v>63</c:v>
                </c:pt>
                <c:pt idx="67">
                  <c:v>65</c:v>
                </c:pt>
                <c:pt idx="68">
                  <c:v>71</c:v>
                </c:pt>
                <c:pt idx="69">
                  <c:v>52</c:v>
                </c:pt>
                <c:pt idx="70">
                  <c:v>50</c:v>
                </c:pt>
                <c:pt idx="71">
                  <c:v>31</c:v>
                </c:pt>
                <c:pt idx="72">
                  <c:v>28</c:v>
                </c:pt>
                <c:pt idx="73">
                  <c:v>17</c:v>
                </c:pt>
                <c:pt idx="74">
                  <c:v>10</c:v>
                </c:pt>
                <c:pt idx="75">
                  <c:v>28</c:v>
                </c:pt>
                <c:pt idx="76">
                  <c:v>21</c:v>
                </c:pt>
                <c:pt idx="77">
                  <c:v>9</c:v>
                </c:pt>
                <c:pt idx="78">
                  <c:v>11</c:v>
                </c:pt>
                <c:pt idx="79">
                  <c:v>6</c:v>
                </c:pt>
                <c:pt idx="80">
                  <c:v>4</c:v>
                </c:pt>
              </c:numCache>
            </c:numRef>
          </c:yVal>
          <c:smooth val="0"/>
        </c:ser>
        <c:ser>
          <c:idx val="4"/>
          <c:order val="4"/>
          <c:tx>
            <c:strRef>
              <c:f>[1]Sheet1!$J$1</c:f>
              <c:strCache>
                <c:ptCount val="1"/>
                <c:pt idx="0">
                  <c:v>855nm</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[1]Sheet1!$I$118:$I$180</c:f>
              <c:numCache>
                <c:formatCode>General</c:formatCode>
                <c:ptCount val="63"/>
                <c:pt idx="0">
                  <c:v>116</c:v>
                </c:pt>
                <c:pt idx="1">
                  <c:v>117</c:v>
                </c:pt>
                <c:pt idx="2">
                  <c:v>118</c:v>
                </c:pt>
                <c:pt idx="3">
                  <c:v>119</c:v>
                </c:pt>
                <c:pt idx="4">
                  <c:v>120</c:v>
                </c:pt>
                <c:pt idx="5">
                  <c:v>121</c:v>
                </c:pt>
                <c:pt idx="6">
                  <c:v>122</c:v>
                </c:pt>
                <c:pt idx="7">
                  <c:v>123</c:v>
                </c:pt>
                <c:pt idx="8">
                  <c:v>124</c:v>
                </c:pt>
                <c:pt idx="9">
                  <c:v>125</c:v>
                </c:pt>
                <c:pt idx="10">
                  <c:v>126</c:v>
                </c:pt>
                <c:pt idx="11">
                  <c:v>127</c:v>
                </c:pt>
                <c:pt idx="12">
                  <c:v>128</c:v>
                </c:pt>
                <c:pt idx="13">
                  <c:v>129</c:v>
                </c:pt>
                <c:pt idx="14">
                  <c:v>130</c:v>
                </c:pt>
                <c:pt idx="15">
                  <c:v>131</c:v>
                </c:pt>
                <c:pt idx="16">
                  <c:v>132</c:v>
                </c:pt>
                <c:pt idx="17">
                  <c:v>133</c:v>
                </c:pt>
                <c:pt idx="18">
                  <c:v>134</c:v>
                </c:pt>
                <c:pt idx="19">
                  <c:v>135</c:v>
                </c:pt>
                <c:pt idx="20">
                  <c:v>136</c:v>
                </c:pt>
                <c:pt idx="21">
                  <c:v>137</c:v>
                </c:pt>
                <c:pt idx="22">
                  <c:v>138</c:v>
                </c:pt>
                <c:pt idx="23">
                  <c:v>139</c:v>
                </c:pt>
                <c:pt idx="24">
                  <c:v>140</c:v>
                </c:pt>
                <c:pt idx="25">
                  <c:v>141</c:v>
                </c:pt>
                <c:pt idx="26">
                  <c:v>142</c:v>
                </c:pt>
                <c:pt idx="27">
                  <c:v>143</c:v>
                </c:pt>
                <c:pt idx="28">
                  <c:v>144</c:v>
                </c:pt>
                <c:pt idx="29">
                  <c:v>145</c:v>
                </c:pt>
                <c:pt idx="30">
                  <c:v>146</c:v>
                </c:pt>
                <c:pt idx="31">
                  <c:v>147</c:v>
                </c:pt>
                <c:pt idx="32">
                  <c:v>148</c:v>
                </c:pt>
                <c:pt idx="33">
                  <c:v>149</c:v>
                </c:pt>
                <c:pt idx="34">
                  <c:v>150</c:v>
                </c:pt>
                <c:pt idx="35">
                  <c:v>151</c:v>
                </c:pt>
                <c:pt idx="36">
                  <c:v>152</c:v>
                </c:pt>
                <c:pt idx="37">
                  <c:v>153</c:v>
                </c:pt>
                <c:pt idx="38">
                  <c:v>154</c:v>
                </c:pt>
                <c:pt idx="39">
                  <c:v>155</c:v>
                </c:pt>
                <c:pt idx="40">
                  <c:v>156</c:v>
                </c:pt>
                <c:pt idx="41">
                  <c:v>157</c:v>
                </c:pt>
                <c:pt idx="42">
                  <c:v>158</c:v>
                </c:pt>
                <c:pt idx="43">
                  <c:v>159</c:v>
                </c:pt>
                <c:pt idx="44">
                  <c:v>160</c:v>
                </c:pt>
                <c:pt idx="45">
                  <c:v>161</c:v>
                </c:pt>
                <c:pt idx="46">
                  <c:v>162</c:v>
                </c:pt>
                <c:pt idx="47">
                  <c:v>163</c:v>
                </c:pt>
                <c:pt idx="48">
                  <c:v>164</c:v>
                </c:pt>
                <c:pt idx="49">
                  <c:v>165</c:v>
                </c:pt>
                <c:pt idx="50">
                  <c:v>166</c:v>
                </c:pt>
                <c:pt idx="51">
                  <c:v>167</c:v>
                </c:pt>
                <c:pt idx="52">
                  <c:v>168</c:v>
                </c:pt>
                <c:pt idx="53">
                  <c:v>169</c:v>
                </c:pt>
                <c:pt idx="54">
                  <c:v>170</c:v>
                </c:pt>
                <c:pt idx="55">
                  <c:v>171</c:v>
                </c:pt>
                <c:pt idx="56">
                  <c:v>172</c:v>
                </c:pt>
                <c:pt idx="57">
                  <c:v>173</c:v>
                </c:pt>
                <c:pt idx="58">
                  <c:v>174</c:v>
                </c:pt>
                <c:pt idx="59">
                  <c:v>175</c:v>
                </c:pt>
                <c:pt idx="60">
                  <c:v>176</c:v>
                </c:pt>
                <c:pt idx="61">
                  <c:v>177</c:v>
                </c:pt>
                <c:pt idx="62">
                  <c:v>178</c:v>
                </c:pt>
              </c:numCache>
            </c:numRef>
          </c:xVal>
          <c:yVal>
            <c:numRef>
              <c:f>[1]Sheet1!$J$118:$J$180</c:f>
              <c:numCache>
                <c:formatCode>General</c:formatCode>
                <c:ptCount val="63"/>
                <c:pt idx="0">
                  <c:v>1</c:v>
                </c:pt>
                <c:pt idx="1">
                  <c:v>0</c:v>
                </c:pt>
                <c:pt idx="2">
                  <c:v>3</c:v>
                </c:pt>
                <c:pt idx="3">
                  <c:v>2</c:v>
                </c:pt>
                <c:pt idx="4">
                  <c:v>9</c:v>
                </c:pt>
                <c:pt idx="5">
                  <c:v>15</c:v>
                </c:pt>
                <c:pt idx="6">
                  <c:v>40</c:v>
                </c:pt>
                <c:pt idx="7">
                  <c:v>37</c:v>
                </c:pt>
                <c:pt idx="8">
                  <c:v>38</c:v>
                </c:pt>
                <c:pt idx="9">
                  <c:v>47</c:v>
                </c:pt>
                <c:pt idx="10">
                  <c:v>71</c:v>
                </c:pt>
                <c:pt idx="11">
                  <c:v>68</c:v>
                </c:pt>
                <c:pt idx="12">
                  <c:v>80</c:v>
                </c:pt>
                <c:pt idx="13">
                  <c:v>83</c:v>
                </c:pt>
                <c:pt idx="14">
                  <c:v>73</c:v>
                </c:pt>
                <c:pt idx="15">
                  <c:v>47</c:v>
                </c:pt>
                <c:pt idx="16">
                  <c:v>69</c:v>
                </c:pt>
                <c:pt idx="17">
                  <c:v>74</c:v>
                </c:pt>
                <c:pt idx="18">
                  <c:v>88</c:v>
                </c:pt>
                <c:pt idx="19">
                  <c:v>79</c:v>
                </c:pt>
                <c:pt idx="20">
                  <c:v>70</c:v>
                </c:pt>
                <c:pt idx="21">
                  <c:v>93</c:v>
                </c:pt>
                <c:pt idx="22">
                  <c:v>85</c:v>
                </c:pt>
                <c:pt idx="23">
                  <c:v>93</c:v>
                </c:pt>
                <c:pt idx="24">
                  <c:v>135</c:v>
                </c:pt>
                <c:pt idx="25">
                  <c:v>195</c:v>
                </c:pt>
                <c:pt idx="26">
                  <c:v>156</c:v>
                </c:pt>
                <c:pt idx="27">
                  <c:v>145</c:v>
                </c:pt>
                <c:pt idx="28">
                  <c:v>135</c:v>
                </c:pt>
                <c:pt idx="29">
                  <c:v>127</c:v>
                </c:pt>
                <c:pt idx="30">
                  <c:v>182</c:v>
                </c:pt>
                <c:pt idx="31">
                  <c:v>215</c:v>
                </c:pt>
                <c:pt idx="32">
                  <c:v>185</c:v>
                </c:pt>
                <c:pt idx="33">
                  <c:v>213</c:v>
                </c:pt>
                <c:pt idx="34">
                  <c:v>177</c:v>
                </c:pt>
                <c:pt idx="35">
                  <c:v>166</c:v>
                </c:pt>
                <c:pt idx="36">
                  <c:v>142</c:v>
                </c:pt>
                <c:pt idx="37">
                  <c:v>181</c:v>
                </c:pt>
                <c:pt idx="38">
                  <c:v>238</c:v>
                </c:pt>
                <c:pt idx="39">
                  <c:v>248</c:v>
                </c:pt>
                <c:pt idx="40">
                  <c:v>265</c:v>
                </c:pt>
                <c:pt idx="41">
                  <c:v>190</c:v>
                </c:pt>
                <c:pt idx="42">
                  <c:v>168</c:v>
                </c:pt>
                <c:pt idx="43">
                  <c:v>94</c:v>
                </c:pt>
                <c:pt idx="44">
                  <c:v>100</c:v>
                </c:pt>
                <c:pt idx="45">
                  <c:v>98</c:v>
                </c:pt>
                <c:pt idx="46">
                  <c:v>72</c:v>
                </c:pt>
                <c:pt idx="47">
                  <c:v>68</c:v>
                </c:pt>
                <c:pt idx="48">
                  <c:v>48</c:v>
                </c:pt>
                <c:pt idx="49">
                  <c:v>56</c:v>
                </c:pt>
                <c:pt idx="50">
                  <c:v>23</c:v>
                </c:pt>
                <c:pt idx="51">
                  <c:v>27</c:v>
                </c:pt>
                <c:pt idx="52">
                  <c:v>16</c:v>
                </c:pt>
                <c:pt idx="53">
                  <c:v>8</c:v>
                </c:pt>
                <c:pt idx="54">
                  <c:v>20</c:v>
                </c:pt>
                <c:pt idx="55">
                  <c:v>17</c:v>
                </c:pt>
                <c:pt idx="56">
                  <c:v>17</c:v>
                </c:pt>
                <c:pt idx="57">
                  <c:v>6</c:v>
                </c:pt>
                <c:pt idx="58">
                  <c:v>3</c:v>
                </c:pt>
                <c:pt idx="59">
                  <c:v>6</c:v>
                </c:pt>
                <c:pt idx="60">
                  <c:v>2</c:v>
                </c:pt>
                <c:pt idx="61">
                  <c:v>2</c:v>
                </c:pt>
                <c:pt idx="62">
                  <c:v>1</c:v>
                </c:pt>
              </c:numCache>
            </c:numRef>
          </c:yVal>
          <c:smooth val="0"/>
        </c:ser>
        <c:dLbls>
          <c:showLegendKey val="0"/>
          <c:showVal val="0"/>
          <c:showCatName val="0"/>
          <c:showSerName val="0"/>
          <c:showPercent val="0"/>
          <c:showBubbleSize val="0"/>
        </c:dLbls>
        <c:axId val="366526224"/>
        <c:axId val="366526616"/>
      </c:scatterChart>
      <c:valAx>
        <c:axId val="366526224"/>
        <c:scaling>
          <c:orientation val="minMax"/>
          <c:max val="255"/>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6526616"/>
        <c:crosses val="autoZero"/>
        <c:crossBetween val="midCat"/>
      </c:valAx>
      <c:valAx>
        <c:axId val="366526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6526224"/>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43497920"/>
        <c:axId val="243498312"/>
      </c:scatterChart>
      <c:valAx>
        <c:axId val="243497920"/>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43498312"/>
        <c:crosses val="autoZero"/>
        <c:crossBetween val="midCat"/>
      </c:valAx>
      <c:valAx>
        <c:axId val="24349831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43497920"/>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43499096"/>
        <c:axId val="243499488"/>
      </c:scatterChart>
      <c:valAx>
        <c:axId val="24349909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43499488"/>
        <c:crosses val="autoZero"/>
        <c:crossBetween val="midCat"/>
      </c:valAx>
      <c:valAx>
        <c:axId val="24349948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4349909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7.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8.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416" y="2776492"/>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253048" y="5471336"/>
            <a:ext cx="4835611" cy="1535414"/>
          </a:xfrm>
        </p:spPr>
        <p:txBody>
          <a:bodyPr>
            <a:normAutofit/>
          </a:bodyPr>
          <a:lstStyle/>
          <a:p>
            <a:pPr marL="0" indent="0" algn="r">
              <a:buNone/>
            </a:pPr>
            <a:r>
              <a:rPr lang="en-US" sz="2400" i="1" dirty="0" smtClean="0"/>
              <a:t>R-Band of Mare Serenitatis, top center of image, </a:t>
            </a:r>
            <a:r>
              <a:rPr lang="en-US" sz="2400" i="1" dirty="0"/>
              <a:t>and Mare </a:t>
            </a:r>
            <a:r>
              <a:rPr lang="en-US" sz="2400" i="1" dirty="0" err="1" smtClean="0"/>
              <a:t>Tranquillitatis</a:t>
            </a:r>
            <a:r>
              <a:rPr lang="en-US" sz="2400" i="1" dirty="0" smtClean="0"/>
              <a:t>, right. </a:t>
            </a:r>
            <a:endParaRPr lang="en-GB" sz="2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
        <p:nvSpPr>
          <p:cNvPr id="15" name="TextBox 14"/>
          <p:cNvSpPr txBox="1"/>
          <p:nvPr/>
        </p:nvSpPr>
        <p:spPr>
          <a:xfrm>
            <a:off x="253416" y="3744390"/>
            <a:ext cx="6140625" cy="923330"/>
          </a:xfrm>
          <a:prstGeom prst="rect">
            <a:avLst/>
          </a:prstGeom>
          <a:noFill/>
        </p:spPr>
        <p:txBody>
          <a:bodyPr wrap="square" rtlCol="0">
            <a:spAutoFit/>
          </a:bodyPr>
          <a:lstStyle/>
          <a:p>
            <a:r>
              <a:rPr lang="en-GB" dirty="0" smtClean="0"/>
              <a:t>Only use small area of these images where they aren’t saturated or suffering from other effects </a:t>
            </a:r>
            <a:r>
              <a:rPr lang="en-GB" dirty="0" smtClean="0">
                <a:solidFill>
                  <a:srgbClr val="FFFF00"/>
                </a:solidFill>
              </a:rPr>
              <a:t>(Tom, any other reason?)</a:t>
            </a:r>
            <a:endParaRPr lang="en-GB" dirty="0">
              <a:solidFill>
                <a:srgbClr val="FFFF00"/>
              </a:solidFill>
            </a:endParaRPr>
          </a:p>
        </p:txBody>
      </p:sp>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4670535" y="814264"/>
            <a:ext cx="6847913" cy="1200329"/>
          </a:xfrm>
          <a:prstGeom prst="rect">
            <a:avLst/>
          </a:prstGeom>
          <a:noFill/>
        </p:spPr>
        <p:txBody>
          <a:bodyPr wrap="square" rtlCol="0">
            <a:spAutoFit/>
          </a:bodyPr>
          <a:lstStyle/>
          <a:p>
            <a:r>
              <a:rPr lang="en-GB" sz="3600" dirty="0" smtClean="0"/>
              <a:t>Comparing to known spectra for calibration </a:t>
            </a:r>
            <a:endParaRPr lang="en-GB" sz="3600" dirty="0"/>
          </a:p>
        </p:txBody>
      </p:sp>
    </p:spTree>
    <p:extLst>
      <p:ext uri="{BB962C8B-B14F-4D97-AF65-F5344CB8AC3E}">
        <p14:creationId xmlns:p14="http://schemas.microsoft.com/office/powerpoint/2010/main" val="3063249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623045" y="1986989"/>
            <a:ext cx="4986108" cy="4351338"/>
          </a:xfrm>
        </p:spPr>
        <p:txBody>
          <a:bodyPr/>
          <a:lstStyle/>
          <a:p>
            <a:pPr marL="0" indent="0">
              <a:buNone/>
            </a:pPr>
            <a:r>
              <a:rPr lang="en-US" dirty="0" smtClean="0"/>
              <a:t>Combined the images to create RGB image where:</a:t>
            </a:r>
          </a:p>
          <a:p>
            <a:r>
              <a:rPr lang="en-US" dirty="0" smtClean="0"/>
              <a:t>Red represents </a:t>
            </a:r>
            <a:r>
              <a:rPr lang="en-US" dirty="0"/>
              <a:t>I-band, </a:t>
            </a:r>
            <a:endParaRPr lang="en-US" dirty="0" smtClean="0"/>
          </a:p>
          <a:p>
            <a:r>
              <a:rPr lang="en-US" dirty="0" smtClean="0"/>
              <a:t>Green </a:t>
            </a:r>
            <a:r>
              <a:rPr lang="en-US" dirty="0"/>
              <a:t>representing </a:t>
            </a:r>
            <a:r>
              <a:rPr lang="en-US" dirty="0" smtClean="0"/>
              <a:t>R-band</a:t>
            </a:r>
          </a:p>
          <a:p>
            <a:r>
              <a:rPr lang="en-US" dirty="0" smtClean="0"/>
              <a:t>Blue </a:t>
            </a:r>
            <a:r>
              <a:rPr lang="en-US" dirty="0"/>
              <a:t>representing </a:t>
            </a:r>
            <a:r>
              <a:rPr lang="en-US" dirty="0" smtClean="0"/>
              <a:t>B-band</a:t>
            </a:r>
          </a:p>
          <a:p>
            <a:pPr marL="0" indent="0">
              <a:buNone/>
            </a:pPr>
            <a:endParaRPr lang="en-US" dirty="0"/>
          </a:p>
          <a:p>
            <a:pPr marL="0" indent="0">
              <a:buNone/>
            </a:pPr>
            <a:r>
              <a:rPr lang="en-US" dirty="0" smtClean="0"/>
              <a:t>Other bands were too blurry or were saturated </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153" y="2148354"/>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14998463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2453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84911528"/>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23495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3073120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
        <p:nvSpPr>
          <p:cNvPr id="20"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spTree>
    <p:extLst>
      <p:ext uri="{BB962C8B-B14F-4D97-AF65-F5344CB8AC3E}">
        <p14:creationId xmlns:p14="http://schemas.microsoft.com/office/powerpoint/2010/main" val="2180627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1200" dirty="0" smtClean="0">
                <a:solidFill>
                  <a:srgbClr val="FFFF00"/>
                </a:solidFill>
              </a:rPr>
              <a:t>Goals: the </a:t>
            </a:r>
            <a:r>
              <a:rPr lang="en-GB" sz="1200" dirty="0">
                <a:solidFill>
                  <a:srgbClr val="FFFF00"/>
                </a:solidFill>
              </a:rPr>
              <a:t>following steps (</a:t>
            </a:r>
            <a:r>
              <a:rPr lang="en-GB" sz="1200" dirty="0" smtClean="0">
                <a:solidFill>
                  <a:srgbClr val="FFFF00"/>
                </a:solidFill>
              </a:rPr>
              <a:t>1-5) </a:t>
            </a:r>
            <a:r>
              <a:rPr lang="en-GB" sz="1200" dirty="0">
                <a:solidFill>
                  <a:srgbClr val="FFFF00"/>
                </a:solidFill>
              </a:rPr>
              <a:t>are </a:t>
            </a:r>
            <a:r>
              <a:rPr lang="en-GB" sz="1200" dirty="0" smtClean="0">
                <a:solidFill>
                  <a:srgbClr val="FFFF00"/>
                </a:solidFill>
              </a:rPr>
              <a:t>mandatory in </a:t>
            </a:r>
            <a:r>
              <a:rPr lang="en-GB" sz="1200" dirty="0">
                <a:solidFill>
                  <a:srgbClr val="FFFF00"/>
                </a:solidFill>
              </a:rPr>
              <a:t>order to complete the </a:t>
            </a:r>
            <a:r>
              <a:rPr lang="en-GB" sz="1200" dirty="0" smtClean="0">
                <a:solidFill>
                  <a:srgbClr val="FFFF00"/>
                </a:solidFill>
              </a:rPr>
              <a:t>project, however </a:t>
            </a:r>
            <a:r>
              <a:rPr lang="en-GB" sz="1200" dirty="0">
                <a:solidFill>
                  <a:srgbClr val="FFFF00"/>
                </a:solidFill>
              </a:rPr>
              <a:t>you may </a:t>
            </a:r>
            <a:r>
              <a:rPr lang="en-GB" sz="1200" dirty="0" smtClean="0">
                <a:solidFill>
                  <a:srgbClr val="FFFF00"/>
                </a:solidFill>
              </a:rPr>
              <a:t>boost marks</a:t>
            </a:r>
            <a:r>
              <a:rPr lang="en-GB" sz="1200" dirty="0">
                <a:solidFill>
                  <a:srgbClr val="FFFF00"/>
                </a:solidFill>
              </a:rPr>
              <a:t>, either as a group, or as </a:t>
            </a:r>
            <a:r>
              <a:rPr lang="en-GB" sz="1200" dirty="0" smtClean="0">
                <a:solidFill>
                  <a:srgbClr val="FFFF00"/>
                </a:solidFill>
              </a:rPr>
              <a:t>an individual, with optional goals </a:t>
            </a:r>
            <a:r>
              <a:rPr lang="en-GB" sz="1200" dirty="0">
                <a:solidFill>
                  <a:srgbClr val="FFFF00"/>
                </a:solidFill>
              </a:rPr>
              <a:t>(</a:t>
            </a:r>
            <a:r>
              <a:rPr lang="en-GB" sz="1200" dirty="0" smtClean="0">
                <a:solidFill>
                  <a:srgbClr val="FFFF00"/>
                </a:solidFill>
              </a:rPr>
              <a:t>5-8). </a:t>
            </a:r>
          </a:p>
          <a:p>
            <a:r>
              <a:rPr lang="en-GB" sz="1200" dirty="0" smtClean="0">
                <a:solidFill>
                  <a:srgbClr val="FFFF00"/>
                </a:solidFill>
              </a:rPr>
              <a:t>(1)Demonstrate </a:t>
            </a:r>
            <a:r>
              <a:rPr lang="en-GB" sz="1200" dirty="0">
                <a:solidFill>
                  <a:srgbClr val="FFFF00"/>
                </a:solidFill>
              </a:rPr>
              <a:t>acquiring </a:t>
            </a:r>
            <a:r>
              <a:rPr lang="en-GB" sz="1200" dirty="0" smtClean="0">
                <a:solidFill>
                  <a:srgbClr val="FFFF00"/>
                </a:solidFill>
              </a:rPr>
              <a:t>calibrated </a:t>
            </a:r>
            <a:r>
              <a:rPr lang="en-GB" sz="1200" dirty="0">
                <a:solidFill>
                  <a:srgbClr val="FFFF00"/>
                </a:solidFill>
              </a:rPr>
              <a:t>test spectra of different materials </a:t>
            </a:r>
            <a:r>
              <a:rPr lang="en-GB" sz="1200" dirty="0" smtClean="0">
                <a:solidFill>
                  <a:srgbClr val="FFFF00"/>
                </a:solidFill>
              </a:rPr>
              <a:t>.</a:t>
            </a:r>
            <a:r>
              <a:rPr lang="en-GB" sz="1200" dirty="0">
                <a:solidFill>
                  <a:srgbClr val="FFFF00"/>
                </a:solidFill>
              </a:rPr>
              <a:t>g. tarmac, </a:t>
            </a:r>
            <a:r>
              <a:rPr lang="en-GB" sz="1200" dirty="0" smtClean="0">
                <a:solidFill>
                  <a:srgbClr val="FFFF00"/>
                </a:solidFill>
              </a:rPr>
              <a:t>concrete</a:t>
            </a:r>
            <a:r>
              <a:rPr lang="en-GB" sz="1200" dirty="0">
                <a:solidFill>
                  <a:srgbClr val="FFFF00"/>
                </a:solidFill>
              </a:rPr>
              <a:t>, rock </a:t>
            </a:r>
            <a:r>
              <a:rPr lang="en-GB" sz="1200" dirty="0" smtClean="0">
                <a:solidFill>
                  <a:srgbClr val="FFFF00"/>
                </a:solidFill>
              </a:rPr>
              <a:t>samples, vegetation, using </a:t>
            </a:r>
            <a:r>
              <a:rPr lang="en-GB" sz="1200" dirty="0">
                <a:solidFill>
                  <a:srgbClr val="FFFF00"/>
                </a:solidFill>
              </a:rPr>
              <a:t>a hand held </a:t>
            </a:r>
            <a:r>
              <a:rPr lang="en-GB" sz="1200" dirty="0" smtClean="0">
                <a:solidFill>
                  <a:srgbClr val="FFFF00"/>
                </a:solidFill>
              </a:rPr>
              <a:t>spectrometer. </a:t>
            </a:r>
          </a:p>
          <a:p>
            <a:r>
              <a:rPr lang="en-GB" sz="1200" dirty="0" smtClean="0">
                <a:solidFill>
                  <a:srgbClr val="FFFF00"/>
                </a:solidFill>
              </a:rPr>
              <a:t>(2)Use </a:t>
            </a:r>
            <a:r>
              <a:rPr lang="en-GB" sz="1200" dirty="0">
                <a:solidFill>
                  <a:srgbClr val="FFFF00"/>
                </a:solidFill>
              </a:rPr>
              <a:t>N </a:t>
            </a:r>
            <a:r>
              <a:rPr lang="en-GB" sz="1200" dirty="0" smtClean="0">
                <a:solidFill>
                  <a:srgbClr val="FFFF00"/>
                </a:solidFill>
              </a:rPr>
              <a:t>(</a:t>
            </a:r>
            <a:r>
              <a:rPr lang="en-GB" sz="1200" dirty="0">
                <a:solidFill>
                  <a:srgbClr val="FFFF00"/>
                </a:solidFill>
              </a:rPr>
              <a:t>e.g. 20) </a:t>
            </a:r>
            <a:r>
              <a:rPr lang="en-GB" sz="1200" dirty="0" smtClean="0">
                <a:solidFill>
                  <a:srgbClr val="FFFF00"/>
                </a:solidFill>
              </a:rPr>
              <a:t>identifiable reference </a:t>
            </a:r>
            <a:r>
              <a:rPr lang="en-GB" sz="1200" dirty="0">
                <a:solidFill>
                  <a:srgbClr val="FFFF00"/>
                </a:solidFill>
              </a:rPr>
              <a:t>areas of the Moon </a:t>
            </a:r>
            <a:r>
              <a:rPr lang="en-GB" sz="1200" dirty="0" smtClean="0">
                <a:solidFill>
                  <a:srgbClr val="FFFF00"/>
                </a:solidFill>
              </a:rPr>
              <a:t>(</a:t>
            </a:r>
            <a:r>
              <a:rPr lang="en-GB" sz="1200" dirty="0">
                <a:solidFill>
                  <a:srgbClr val="FFFF00"/>
                </a:solidFill>
              </a:rPr>
              <a:t>highland and/or </a:t>
            </a:r>
            <a:r>
              <a:rPr lang="en-GB" sz="1200" dirty="0" smtClean="0">
                <a:solidFill>
                  <a:srgbClr val="FFFF00"/>
                </a:solidFill>
              </a:rPr>
              <a:t>mare</a:t>
            </a:r>
            <a:r>
              <a:rPr lang="en-GB" sz="1200" dirty="0">
                <a:solidFill>
                  <a:srgbClr val="FFFF00"/>
                </a:solidFill>
              </a:rPr>
              <a:t>) to calibrate measured </a:t>
            </a:r>
            <a:r>
              <a:rPr lang="en-GB" sz="1200" dirty="0" smtClean="0">
                <a:solidFill>
                  <a:srgbClr val="FFFF00"/>
                </a:solidFill>
              </a:rPr>
              <a:t>brightness </a:t>
            </a:r>
            <a:r>
              <a:rPr lang="en-GB" sz="1200" dirty="0">
                <a:solidFill>
                  <a:srgbClr val="FFFF00"/>
                </a:solidFill>
              </a:rPr>
              <a:t>values in the CCD camera </a:t>
            </a:r>
            <a:r>
              <a:rPr lang="en-GB" sz="1200" dirty="0" err="1" smtClean="0">
                <a:solidFill>
                  <a:srgbClr val="FFFF00"/>
                </a:solidFill>
              </a:rPr>
              <a:t>wrt</a:t>
            </a:r>
            <a:r>
              <a:rPr lang="en-GB" sz="1200" dirty="0" smtClean="0">
                <a:solidFill>
                  <a:srgbClr val="FFFF00"/>
                </a:solidFill>
              </a:rPr>
              <a:t> a </a:t>
            </a:r>
            <a:r>
              <a:rPr lang="en-GB" sz="1200" dirty="0">
                <a:solidFill>
                  <a:srgbClr val="FFFF00"/>
                </a:solidFill>
              </a:rPr>
              <a:t>standard lunar </a:t>
            </a:r>
            <a:r>
              <a:rPr lang="en-GB" sz="1200" dirty="0" err="1" smtClean="0">
                <a:solidFill>
                  <a:srgbClr val="FFFF00"/>
                </a:solidFill>
              </a:rPr>
              <a:t>pectrum</a:t>
            </a:r>
            <a:r>
              <a:rPr lang="en-GB" sz="1200" dirty="0" smtClean="0">
                <a:solidFill>
                  <a:srgbClr val="FFFF00"/>
                </a:solidFill>
              </a:rPr>
              <a:t>(find </a:t>
            </a:r>
            <a:r>
              <a:rPr lang="en-GB" sz="1200" dirty="0">
                <a:solidFill>
                  <a:srgbClr val="FFFF00"/>
                </a:solidFill>
              </a:rPr>
              <a:t>this </a:t>
            </a:r>
            <a:r>
              <a:rPr lang="en-GB" sz="1200" dirty="0" smtClean="0">
                <a:solidFill>
                  <a:srgbClr val="FFFF00"/>
                </a:solidFill>
              </a:rPr>
              <a:t>on-line). </a:t>
            </a:r>
          </a:p>
          <a:p>
            <a:r>
              <a:rPr lang="en-GB" sz="1200" dirty="0" smtClean="0">
                <a:solidFill>
                  <a:srgbClr val="FFFF00"/>
                </a:solidFill>
              </a:rPr>
              <a:t>(3)select </a:t>
            </a:r>
            <a:r>
              <a:rPr lang="en-GB" sz="1200" dirty="0">
                <a:solidFill>
                  <a:srgbClr val="FFFF00"/>
                </a:solidFill>
              </a:rPr>
              <a:t>and measure some target areas that you want to measure the spectrum of </a:t>
            </a:r>
            <a:r>
              <a:rPr lang="en-GB" sz="1200" dirty="0" err="1">
                <a:solidFill>
                  <a:srgbClr val="FFFF00"/>
                </a:solidFill>
              </a:rPr>
              <a:t>wrt</a:t>
            </a:r>
            <a:r>
              <a:rPr lang="en-GB" sz="1200" dirty="0">
                <a:solidFill>
                  <a:srgbClr val="FFFF00"/>
                </a:solidFill>
              </a:rPr>
              <a:t> the </a:t>
            </a:r>
            <a:r>
              <a:rPr lang="en-GB" sz="1200" dirty="0" smtClean="0">
                <a:solidFill>
                  <a:srgbClr val="FFFF00"/>
                </a:solidFill>
              </a:rPr>
              <a:t>previously </a:t>
            </a:r>
            <a:r>
              <a:rPr lang="en-GB" sz="1200" dirty="0">
                <a:solidFill>
                  <a:srgbClr val="FFFF00"/>
                </a:solidFill>
              </a:rPr>
              <a:t>derived </a:t>
            </a:r>
            <a:r>
              <a:rPr lang="en-GB" sz="1200" dirty="0" smtClean="0">
                <a:solidFill>
                  <a:srgbClr val="FFFF00"/>
                </a:solidFill>
              </a:rPr>
              <a:t>standard </a:t>
            </a:r>
            <a:r>
              <a:rPr lang="en-GB" sz="1200" dirty="0">
                <a:solidFill>
                  <a:srgbClr val="FFFF00"/>
                </a:solidFill>
              </a:rPr>
              <a:t>lunar spectra. </a:t>
            </a:r>
            <a:endParaRPr lang="en-GB" sz="1200" dirty="0" smtClean="0">
              <a:solidFill>
                <a:srgbClr val="FFFF00"/>
              </a:solidFill>
            </a:endParaRPr>
          </a:p>
          <a:p>
            <a:r>
              <a:rPr lang="en-GB" sz="1200" dirty="0" smtClean="0">
                <a:solidFill>
                  <a:srgbClr val="FFFF00"/>
                </a:solidFill>
              </a:rPr>
              <a:t>(4)Analyse </a:t>
            </a:r>
            <a:r>
              <a:rPr lang="en-GB" sz="1200" dirty="0">
                <a:solidFill>
                  <a:srgbClr val="FFFF00"/>
                </a:solidFill>
              </a:rPr>
              <a:t>the spectra from (3) to </a:t>
            </a:r>
            <a:r>
              <a:rPr lang="en-GB" sz="1200" dirty="0" smtClean="0">
                <a:solidFill>
                  <a:srgbClr val="FFFF00"/>
                </a:solidFill>
              </a:rPr>
              <a:t>determine –can you </a:t>
            </a:r>
            <a:r>
              <a:rPr lang="en-GB" sz="1200" dirty="0">
                <a:solidFill>
                  <a:srgbClr val="FFFF00"/>
                </a:solidFill>
              </a:rPr>
              <a:t>see any mineral absorption </a:t>
            </a:r>
            <a:r>
              <a:rPr lang="en-GB" sz="1200" dirty="0" smtClean="0">
                <a:solidFill>
                  <a:srgbClr val="FFFF00"/>
                </a:solidFill>
              </a:rPr>
              <a:t>ands –what </a:t>
            </a:r>
            <a:r>
              <a:rPr lang="en-GB" sz="1200" dirty="0">
                <a:solidFill>
                  <a:srgbClr val="FFFF00"/>
                </a:solidFill>
              </a:rPr>
              <a:t>might these </a:t>
            </a:r>
            <a:r>
              <a:rPr lang="en-GB" sz="1200" dirty="0" smtClean="0">
                <a:solidFill>
                  <a:srgbClr val="FFFF00"/>
                </a:solidFill>
              </a:rPr>
              <a:t>be? What is/are the </a:t>
            </a:r>
            <a:r>
              <a:rPr lang="en-GB" sz="1200" dirty="0">
                <a:solidFill>
                  <a:srgbClr val="FFFF00"/>
                </a:solidFill>
              </a:rPr>
              <a:t>most colourful </a:t>
            </a:r>
            <a:r>
              <a:rPr lang="en-GB" sz="1200" dirty="0" smtClean="0">
                <a:solidFill>
                  <a:srgbClr val="FFFF00"/>
                </a:solidFill>
              </a:rPr>
              <a:t>area(s)f </a:t>
            </a:r>
            <a:r>
              <a:rPr lang="en-GB" sz="1200" dirty="0">
                <a:solidFill>
                  <a:srgbClr val="FFFF00"/>
                </a:solidFill>
              </a:rPr>
              <a:t>the Moon? </a:t>
            </a:r>
            <a:endParaRPr lang="en-GB" sz="1200" dirty="0" smtClean="0">
              <a:solidFill>
                <a:srgbClr val="FFFF00"/>
              </a:solidFill>
            </a:endParaRPr>
          </a:p>
          <a:p>
            <a:r>
              <a:rPr lang="en-GB" sz="1200" dirty="0" smtClean="0">
                <a:solidFill>
                  <a:srgbClr val="FFFF00"/>
                </a:solidFill>
              </a:rPr>
              <a:t>(5)How </a:t>
            </a:r>
            <a:r>
              <a:rPr lang="en-GB" sz="1200" dirty="0">
                <a:solidFill>
                  <a:srgbClr val="FFFF00"/>
                </a:solidFill>
              </a:rPr>
              <a:t>accurately can you measure absorption bands in the spectra of </a:t>
            </a:r>
            <a:r>
              <a:rPr lang="en-GB" sz="1200" dirty="0" smtClean="0">
                <a:solidFill>
                  <a:srgbClr val="FFFF00"/>
                </a:solidFill>
              </a:rPr>
              <a:t>lunar </a:t>
            </a:r>
            <a:r>
              <a:rPr lang="en-GB" sz="1200" dirty="0">
                <a:solidFill>
                  <a:srgbClr val="FFFF00"/>
                </a:solidFill>
              </a:rPr>
              <a:t>surface features you are </a:t>
            </a:r>
            <a:r>
              <a:rPr lang="en-GB" sz="1200" dirty="0" smtClean="0">
                <a:solidFill>
                  <a:srgbClr val="FFFF00"/>
                </a:solidFill>
              </a:rPr>
              <a:t>studying(use </a:t>
            </a:r>
            <a:r>
              <a:rPr lang="en-GB" sz="1200" dirty="0">
                <a:solidFill>
                  <a:srgbClr val="FFFF00"/>
                </a:solidFill>
              </a:rPr>
              <a:t>propagation of errors</a:t>
            </a:r>
            <a:r>
              <a:rPr lang="en-GB" sz="1200" dirty="0" smtClean="0">
                <a:solidFill>
                  <a:srgbClr val="FFFF00"/>
                </a:solidFill>
              </a:rPr>
              <a:t>)? </a:t>
            </a:r>
          </a:p>
          <a:p>
            <a:r>
              <a:rPr lang="en-GB" sz="1200" dirty="0" smtClean="0">
                <a:solidFill>
                  <a:srgbClr val="FFFF00"/>
                </a:solidFill>
              </a:rPr>
              <a:t>(6)Investigate </a:t>
            </a:r>
            <a:r>
              <a:rPr lang="en-GB" sz="1200" dirty="0">
                <a:solidFill>
                  <a:srgbClr val="FFFF00"/>
                </a:solidFill>
              </a:rPr>
              <a:t>whether </a:t>
            </a:r>
            <a:r>
              <a:rPr lang="en-GB" sz="1200" dirty="0" smtClean="0">
                <a:solidFill>
                  <a:srgbClr val="FFFF00"/>
                </a:solidFill>
              </a:rPr>
              <a:t>the telescope </a:t>
            </a:r>
            <a:r>
              <a:rPr lang="en-GB" sz="1200" dirty="0">
                <a:solidFill>
                  <a:srgbClr val="FFFF00"/>
                </a:solidFill>
              </a:rPr>
              <a:t>optics suffer from </a:t>
            </a:r>
            <a:r>
              <a:rPr lang="en-GB" sz="1200" dirty="0" smtClean="0">
                <a:solidFill>
                  <a:srgbClr val="FFFF00"/>
                </a:solidFill>
              </a:rPr>
              <a:t>vignetting, or </a:t>
            </a:r>
            <a:r>
              <a:rPr lang="en-GB" sz="1200" dirty="0">
                <a:solidFill>
                  <a:srgbClr val="FFFF00"/>
                </a:solidFill>
              </a:rPr>
              <a:t>other </a:t>
            </a:r>
            <a:r>
              <a:rPr lang="en-GB" sz="1200" dirty="0" smtClean="0">
                <a:solidFill>
                  <a:srgbClr val="FFFF00"/>
                </a:solidFill>
              </a:rPr>
              <a:t>non-linear </a:t>
            </a:r>
            <a:r>
              <a:rPr lang="en-GB" sz="1200" dirty="0">
                <a:solidFill>
                  <a:srgbClr val="FFFF00"/>
                </a:solidFill>
              </a:rPr>
              <a:t>sensitivity </a:t>
            </a:r>
            <a:r>
              <a:rPr lang="en-GB" sz="1200" dirty="0" smtClean="0">
                <a:solidFill>
                  <a:srgbClr val="FFFF00"/>
                </a:solidFill>
              </a:rPr>
              <a:t>effects, across the image</a:t>
            </a:r>
            <a:r>
              <a:rPr lang="en-GB" sz="1200" dirty="0">
                <a:solidFill>
                  <a:srgbClr val="FFFF00"/>
                </a:solidFill>
              </a:rPr>
              <a:t>. </a:t>
            </a:r>
            <a:r>
              <a:rPr lang="en-GB" sz="1200" dirty="0" smtClean="0">
                <a:solidFill>
                  <a:srgbClr val="FFFF00"/>
                </a:solidFill>
              </a:rPr>
              <a:t>Can </a:t>
            </a:r>
            <a:r>
              <a:rPr lang="en-GB" sz="1200" dirty="0">
                <a:solidFill>
                  <a:srgbClr val="FFFF00"/>
                </a:solidFill>
              </a:rPr>
              <a:t>you calibrate out/mitigate this effect if present? </a:t>
            </a:r>
            <a:endParaRPr lang="en-GB" sz="1200" dirty="0" smtClean="0">
              <a:solidFill>
                <a:srgbClr val="FFFF00"/>
              </a:solidFill>
            </a:endParaRPr>
          </a:p>
          <a:p>
            <a:r>
              <a:rPr lang="en-GB" sz="1200" dirty="0" smtClean="0">
                <a:solidFill>
                  <a:srgbClr val="FFFF00"/>
                </a:solidFill>
              </a:rPr>
              <a:t>(7)Experiment </a:t>
            </a:r>
            <a:r>
              <a:rPr lang="en-GB" sz="1200" dirty="0">
                <a:solidFill>
                  <a:srgbClr val="FFFF00"/>
                </a:solidFill>
              </a:rPr>
              <a:t>with producing </a:t>
            </a:r>
            <a:r>
              <a:rPr lang="en-GB" sz="1200" dirty="0" smtClean="0">
                <a:solidFill>
                  <a:srgbClr val="FFFF00"/>
                </a:solidFill>
              </a:rPr>
              <a:t>meaningful co-registered </a:t>
            </a:r>
            <a:r>
              <a:rPr lang="en-GB" sz="1200" dirty="0">
                <a:solidFill>
                  <a:srgbClr val="FFFF00"/>
                </a:solidFill>
              </a:rPr>
              <a:t>colour ratio images of the lunar surface </a:t>
            </a:r>
            <a:r>
              <a:rPr lang="en-GB" sz="1200" dirty="0" smtClean="0">
                <a:solidFill>
                  <a:srgbClr val="FFFF00"/>
                </a:solidFill>
              </a:rPr>
              <a:t>o </a:t>
            </a:r>
            <a:r>
              <a:rPr lang="en-GB" sz="1200" dirty="0">
                <a:solidFill>
                  <a:srgbClr val="FFFF00"/>
                </a:solidFill>
              </a:rPr>
              <a:t>highlight </a:t>
            </a:r>
            <a:r>
              <a:rPr lang="en-GB" sz="1200" dirty="0" smtClean="0">
                <a:solidFill>
                  <a:srgbClr val="FFFF00"/>
                </a:solidFill>
              </a:rPr>
              <a:t>surface composition </a:t>
            </a:r>
            <a:r>
              <a:rPr lang="en-GB" sz="1200" dirty="0">
                <a:solidFill>
                  <a:srgbClr val="FFFF00"/>
                </a:solidFill>
              </a:rPr>
              <a:t>differences. </a:t>
            </a:r>
            <a:endParaRPr lang="en-GB" sz="1200" dirty="0" smtClean="0">
              <a:solidFill>
                <a:srgbClr val="FFFF00"/>
              </a:solidFill>
            </a:endParaRPr>
          </a:p>
          <a:p>
            <a:r>
              <a:rPr lang="en-GB" sz="1200" dirty="0" smtClean="0">
                <a:solidFill>
                  <a:srgbClr val="FFFF00"/>
                </a:solidFill>
              </a:rPr>
              <a:t>(8)Repeat </a:t>
            </a:r>
            <a:r>
              <a:rPr lang="en-GB" sz="1200" dirty="0">
                <a:solidFill>
                  <a:srgbClr val="FFFF00"/>
                </a:solidFill>
              </a:rPr>
              <a:t>your spectra measurements at other </a:t>
            </a:r>
            <a:r>
              <a:rPr lang="en-GB" sz="1200" dirty="0" smtClean="0">
                <a:solidFill>
                  <a:srgbClr val="FFFF00"/>
                </a:solidFill>
              </a:rPr>
              <a:t>lunar phases </a:t>
            </a:r>
            <a:r>
              <a:rPr lang="en-GB" sz="1200" dirty="0">
                <a:solidFill>
                  <a:srgbClr val="FFFF00"/>
                </a:solidFill>
              </a:rPr>
              <a:t>to see if </a:t>
            </a:r>
            <a:r>
              <a:rPr lang="en-GB" sz="1200" dirty="0" smtClean="0">
                <a:solidFill>
                  <a:srgbClr val="FFFF00"/>
                </a:solidFill>
              </a:rPr>
              <a:t>the </a:t>
            </a:r>
            <a:r>
              <a:rPr lang="en-GB" sz="1200" dirty="0">
                <a:solidFill>
                  <a:srgbClr val="FFFF00"/>
                </a:solidFill>
              </a:rPr>
              <a:t>surface changes colour at different </a:t>
            </a:r>
            <a:r>
              <a:rPr lang="en-GB" sz="1200" dirty="0" smtClean="0">
                <a:solidFill>
                  <a:srgbClr val="FFFF00"/>
                </a:solidFill>
              </a:rPr>
              <a:t>illumination </a:t>
            </a:r>
            <a:r>
              <a:rPr lang="en-GB" sz="1200" dirty="0">
                <a:solidFill>
                  <a:srgbClr val="FFFF00"/>
                </a:solidFill>
              </a:rPr>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25" y="376518"/>
            <a:ext cx="8811409" cy="2130014"/>
          </a:xfrm>
        </p:spPr>
        <p:txBody>
          <a:bodyPr>
            <a:normAutofit fontScale="90000"/>
          </a:bodyPr>
          <a:lstStyle/>
          <a:p>
            <a:r>
              <a:rPr lang="en-GB" dirty="0" smtClean="0"/>
              <a:t/>
            </a:r>
            <a:br>
              <a:rPr lang="en-GB" dirty="0" smtClean="0"/>
            </a:br>
            <a:r>
              <a:rPr lang="en-GB" dirty="0" smtClean="0"/>
              <a:t>How </a:t>
            </a:r>
            <a:r>
              <a:rPr lang="en-GB" dirty="0"/>
              <a:t>accurately can </a:t>
            </a:r>
            <a:r>
              <a:rPr lang="en-GB" dirty="0" smtClean="0"/>
              <a:t>we measure the </a:t>
            </a:r>
            <a:r>
              <a:rPr lang="en-GB" dirty="0"/>
              <a:t>absorption bands in the </a:t>
            </a:r>
            <a:r>
              <a:rPr lang="en-GB" dirty="0" smtClean="0"/>
              <a:t>spectra?</a:t>
            </a:r>
            <a:r>
              <a:rPr lang="en-GB" dirty="0"/>
              <a:t/>
            </a:r>
            <a:br>
              <a:rPr lang="en-GB" dirty="0"/>
            </a:br>
            <a:endParaRPr lang="en-GB" dirty="0"/>
          </a:p>
        </p:txBody>
      </p:sp>
      <p:sp>
        <p:nvSpPr>
          <p:cNvPr id="4" name="TextBox 3"/>
          <p:cNvSpPr txBox="1"/>
          <p:nvPr/>
        </p:nvSpPr>
        <p:spPr>
          <a:xfrm>
            <a:off x="537883" y="2506532"/>
            <a:ext cx="10467190" cy="1200329"/>
          </a:xfrm>
          <a:prstGeom prst="rect">
            <a:avLst/>
          </a:prstGeom>
          <a:noFill/>
        </p:spPr>
        <p:txBody>
          <a:bodyPr wrap="square" rtlCol="0">
            <a:spAutoFit/>
          </a:bodyPr>
          <a:lstStyle/>
          <a:p>
            <a:r>
              <a:rPr lang="en-GB" sz="2400" dirty="0" smtClean="0"/>
              <a:t>Depends on calibration of scope, therefore very hard to determine.</a:t>
            </a:r>
          </a:p>
          <a:p>
            <a:endParaRPr lang="en-GB" sz="2400" dirty="0"/>
          </a:p>
          <a:p>
            <a:r>
              <a:rPr lang="en-GB" sz="2400" dirty="0" smtClean="0"/>
              <a:t>By taking into account the following affects we can reduce errors  </a:t>
            </a:r>
            <a:endParaRPr lang="en-GB" sz="2400" dirty="0"/>
          </a:p>
        </p:txBody>
      </p:sp>
    </p:spTree>
    <p:extLst>
      <p:ext uri="{BB962C8B-B14F-4D97-AF65-F5344CB8AC3E}">
        <p14:creationId xmlns:p14="http://schemas.microsoft.com/office/powerpoint/2010/main" val="34632272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a:xfrm>
            <a:off x="418652" y="1406076"/>
            <a:ext cx="10515600" cy="4351338"/>
          </a:xfrm>
        </p:spPr>
        <p:txBody>
          <a:bodyPr/>
          <a:lstStyle/>
          <a:p>
            <a:pPr marL="0" indent="0">
              <a:buNone/>
            </a:pPr>
            <a:r>
              <a:rPr lang="nb-NO" dirty="0" smtClean="0"/>
              <a:t>Vignetting:</a:t>
            </a:r>
          </a:p>
          <a:p>
            <a:pPr marL="0" indent="0">
              <a:buNone/>
            </a:pPr>
            <a:r>
              <a:rPr lang="nb-NO" sz="2000" dirty="0" smtClean="0"/>
              <a:t>Effect that darkens the corners of a picture</a:t>
            </a:r>
          </a:p>
          <a:p>
            <a:pPr marL="0" indent="0">
              <a:buNone/>
            </a:pPr>
            <a:r>
              <a:rPr lang="nb-NO" sz="2000" dirty="0" smtClean="0"/>
              <a:t>Flat-field images is a technice to reduce vignetting</a:t>
            </a:r>
          </a:p>
          <a:p>
            <a:pPr marL="0" indent="0">
              <a:buNone/>
            </a:pPr>
            <a:r>
              <a:rPr lang="nb-NO" sz="2000" dirty="0" smtClean="0"/>
              <a:t>Also removes any dust </a:t>
            </a:r>
            <a:r>
              <a:rPr lang="nb-NO" sz="2000" dirty="0" smtClean="0"/>
              <a:t>rings</a:t>
            </a:r>
          </a:p>
          <a:p>
            <a:pPr marL="0" indent="0">
              <a:buNone/>
            </a:pPr>
            <a:endParaRPr lang="nb-NO" sz="2000" dirty="0" smtClean="0"/>
          </a:p>
        </p:txBody>
      </p:sp>
      <p:pic>
        <p:nvPicPr>
          <p:cNvPr id="4" name="Picture 3"/>
          <p:cNvPicPr>
            <a:picLocks noChangeAspect="1"/>
          </p:cNvPicPr>
          <p:nvPr/>
        </p:nvPicPr>
        <p:blipFill>
          <a:blip r:embed="rId2"/>
          <a:stretch>
            <a:fillRect/>
          </a:stretch>
        </p:blipFill>
        <p:spPr>
          <a:xfrm>
            <a:off x="6096000" y="3502062"/>
            <a:ext cx="5962650" cy="3162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52" y="3968787"/>
            <a:ext cx="4572000" cy="2695575"/>
          </a:xfrm>
          <a:prstGeom prst="rect">
            <a:avLst/>
          </a:prstGeom>
        </p:spPr>
      </p:pic>
    </p:spTree>
    <p:extLst>
      <p:ext uri="{BB962C8B-B14F-4D97-AF65-F5344CB8AC3E}">
        <p14:creationId xmlns:p14="http://schemas.microsoft.com/office/powerpoint/2010/main" val="2947007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231" y="978794"/>
            <a:ext cx="6100482" cy="1195286"/>
          </a:xfrm>
        </p:spPr>
        <p:txBody>
          <a:bodyPr>
            <a:normAutofit/>
          </a:bodyPr>
          <a:lstStyle/>
          <a:p>
            <a:pPr marL="0" indent="0">
              <a:buNone/>
            </a:pPr>
            <a:r>
              <a:rPr lang="en-US" sz="4000" dirty="0" err="1" smtClean="0"/>
              <a:t>Vignetting</a:t>
            </a:r>
            <a:r>
              <a:rPr lang="en-US" sz="4000" dirty="0" smtClean="0"/>
              <a:t> Examples:</a:t>
            </a:r>
            <a:endParaRPr lang="en-GB" sz="4000"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6" name="Title 5"/>
          <p:cNvSpPr>
            <a:spLocks noGrp="1"/>
          </p:cNvSpPr>
          <p:nvPr>
            <p:ph type="title"/>
          </p:nvPr>
        </p:nvSpPr>
        <p:spPr>
          <a:xfrm>
            <a:off x="558501" y="130650"/>
            <a:ext cx="10515600" cy="1325563"/>
          </a:xfrm>
        </p:spPr>
        <p:txBody>
          <a:bodyPr/>
          <a:lstStyle/>
          <a:p>
            <a:r>
              <a:rPr lang="en-GB" dirty="0" smtClean="0">
                <a:solidFill>
                  <a:schemeClr val="bg1"/>
                </a:solidFill>
              </a:rPr>
              <a:t>No vignetting and much sharper</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62821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Happens in poorly made lenses</a:t>
            </a:r>
          </a:p>
          <a:p>
            <a:r>
              <a:rPr lang="nb-NO" dirty="0" smtClean="0">
                <a:solidFill>
                  <a:prstClr val="black"/>
                </a:solidFill>
              </a:rPr>
              <a:t>Different reflective indices</a:t>
            </a:r>
          </a:p>
          <a:p>
            <a:r>
              <a:rPr lang="nb-NO" dirty="0" smtClean="0">
                <a:solidFill>
                  <a:prstClr val="black"/>
                </a:solidFill>
              </a:rPr>
              <a:t>Seen in strong contrast</a:t>
            </a:r>
          </a:p>
          <a:p>
            <a:pPr marL="0" indent="0">
              <a:buNone/>
            </a:pPr>
            <a:endParaRPr lang="nb-NO" dirty="0">
              <a:solidFill>
                <a:prstClr val="black"/>
              </a:solidFill>
            </a:endParaRPr>
          </a:p>
          <a:p>
            <a:pPr marL="0" indent="0">
              <a:buNone/>
            </a:pPr>
            <a:r>
              <a:rPr lang="nb-NO" dirty="0" smtClean="0">
                <a:solidFill>
                  <a:prstClr val="black"/>
                </a:solidFill>
              </a:rPr>
              <a:t>Effects are probably negligable in this experiment </a:t>
            </a:r>
          </a:p>
          <a:p>
            <a:endParaRPr lang="nb-NO" dirty="0" smtClean="0">
              <a:solidFill>
                <a:prstClr val="black"/>
              </a:solidFill>
            </a:endParaRPr>
          </a:p>
          <a:p>
            <a:pPr marL="0" indent="0">
              <a:buNone/>
            </a:pPr>
            <a:r>
              <a:rPr lang="nb-NO" sz="1400" dirty="0" smtClean="0">
                <a:solidFill>
                  <a:schemeClr val="tx1">
                    <a:lumMod val="50000"/>
                    <a:lumOff val="50000"/>
                  </a:schemeClr>
                </a:solidFill>
              </a:rPr>
              <a:t>https://en.wikipedia.org/wiki/Chromatic_aberration</a:t>
            </a:r>
            <a:endParaRPr lang="nb-NO" sz="1400" dirty="0">
              <a:solidFill>
                <a:schemeClr val="tx1">
                  <a:lumMod val="50000"/>
                  <a:lumOff val="50000"/>
                </a:schemeClr>
              </a:solidFill>
            </a:endParaRPr>
          </a:p>
        </p:txBody>
      </p:sp>
    </p:spTree>
    <p:extLst>
      <p:ext uri="{BB962C8B-B14F-4D97-AF65-F5344CB8AC3E}">
        <p14:creationId xmlns:p14="http://schemas.microsoft.com/office/powerpoint/2010/main" val="40600677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01802" y="682869"/>
            <a:ext cx="4877223" cy="5578323"/>
          </a:xfrm>
          <a:prstGeom prst="rect">
            <a:avLst/>
          </a:prstGeom>
        </p:spPr>
      </p:pic>
      <p:sp>
        <p:nvSpPr>
          <p:cNvPr id="2" name="Title 1"/>
          <p:cNvSpPr>
            <a:spLocks noGrp="1"/>
          </p:cNvSpPr>
          <p:nvPr>
            <p:ph type="title"/>
          </p:nvPr>
        </p:nvSpPr>
        <p:spPr/>
        <p:txBody>
          <a:bodyPr/>
          <a:lstStyle/>
          <a:p>
            <a:r>
              <a:rPr lang="en-GB" dirty="0" smtClean="0">
                <a:solidFill>
                  <a:schemeClr val="bg1"/>
                </a:solidFill>
              </a:rPr>
              <a:t>Clouds/Atmospheric Effects</a:t>
            </a:r>
            <a:endParaRPr lang="en-GB" dirty="0">
              <a:solidFill>
                <a:schemeClr val="bg1"/>
              </a:solidFill>
            </a:endParaRPr>
          </a:p>
        </p:txBody>
      </p:sp>
      <p:sp>
        <p:nvSpPr>
          <p:cNvPr id="3" name="Content Placeholder 2"/>
          <p:cNvSpPr>
            <a:spLocks noGrp="1"/>
          </p:cNvSpPr>
          <p:nvPr>
            <p:ph idx="1"/>
          </p:nvPr>
        </p:nvSpPr>
        <p:spPr>
          <a:xfrm>
            <a:off x="365760" y="1825625"/>
            <a:ext cx="7078532" cy="4351338"/>
          </a:xfrm>
        </p:spPr>
        <p:txBody>
          <a:bodyPr/>
          <a:lstStyle/>
          <a:p>
            <a:r>
              <a:rPr lang="en-GB" dirty="0" smtClean="0">
                <a:solidFill>
                  <a:schemeClr val="bg1"/>
                </a:solidFill>
              </a:rPr>
              <a:t>In the first set of our images, can see the effects of clouds (the darker patch)</a:t>
            </a:r>
          </a:p>
          <a:p>
            <a:r>
              <a:rPr lang="en-GB" dirty="0" smtClean="0">
                <a:solidFill>
                  <a:schemeClr val="bg1"/>
                </a:solidFill>
              </a:rPr>
              <a:t>Even without clouds our atmosphere will affect our images </a:t>
            </a:r>
            <a:endParaRPr lang="en-GB" dirty="0">
              <a:solidFill>
                <a:schemeClr val="bg1"/>
              </a:solidFill>
            </a:endParaRPr>
          </a:p>
        </p:txBody>
      </p:sp>
      <p:sp>
        <p:nvSpPr>
          <p:cNvPr id="5" name="Oval 4"/>
          <p:cNvSpPr/>
          <p:nvPr/>
        </p:nvSpPr>
        <p:spPr>
          <a:xfrm>
            <a:off x="7444292" y="1484555"/>
            <a:ext cx="2345167" cy="233441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spTree>
    <p:extLst>
      <p:ext uri="{BB962C8B-B14F-4D97-AF65-F5344CB8AC3E}">
        <p14:creationId xmlns:p14="http://schemas.microsoft.com/office/powerpoint/2010/main" val="13335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FF00"/>
                </a:solidFill>
              </a:rPr>
              <a:t>Other effects </a:t>
            </a:r>
            <a:endParaRPr lang="en-GB" dirty="0">
              <a:solidFill>
                <a:srgbClr val="FFFF00"/>
              </a:solidFill>
            </a:endParaRPr>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solidFill>
                  <a:srgbClr val="FFFF00"/>
                </a:solidFill>
              </a:rPr>
              <a:t>(</a:t>
            </a:r>
            <a:r>
              <a:rPr lang="en-US" dirty="0">
                <a:solidFill>
                  <a:srgbClr val="FFFF00"/>
                </a:solidFill>
              </a:rPr>
              <a:t>Tom’s pictures and graphs that take into account earth’s atmosphere, as it will effect absorption bands</a:t>
            </a:r>
            <a:r>
              <a:rPr lang="en-US" dirty="0" smtClean="0">
                <a:solidFill>
                  <a:srgbClr val="FFFF00"/>
                </a:solidFill>
              </a:rPr>
              <a:t>)</a:t>
            </a:r>
            <a:endParaRPr lang="en-GB" dirty="0">
              <a:solidFill>
                <a:srgbClr val="FFFF00"/>
              </a:solidFill>
            </a:endParaRPr>
          </a:p>
          <a:p>
            <a:r>
              <a:rPr lang="en-US" dirty="0">
                <a:solidFill>
                  <a:srgbClr val="FFFF00"/>
                </a:solidFill>
              </a:rPr>
              <a:t> </a:t>
            </a:r>
            <a:r>
              <a:rPr lang="en-US" dirty="0" smtClean="0">
                <a:solidFill>
                  <a:srgbClr val="FFFF00"/>
                </a:solidFill>
              </a:rPr>
              <a:t>Light pollution also needs to be taken into account(clearer sky)</a:t>
            </a:r>
            <a:endParaRPr lang="en-GB" dirty="0">
              <a:solidFill>
                <a:srgbClr val="FFFF00"/>
              </a:solidFill>
            </a:endParaRPr>
          </a:p>
        </p:txBody>
      </p:sp>
    </p:spTree>
    <p:extLst>
      <p:ext uri="{BB962C8B-B14F-4D97-AF65-F5344CB8AC3E}">
        <p14:creationId xmlns:p14="http://schemas.microsoft.com/office/powerpoint/2010/main" val="2334797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239632" y="1552163"/>
          <a:ext cx="7106894" cy="396894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8083159" y="82415"/>
            <a:ext cx="4353161" cy="3823887"/>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24" name="TextBox 23"/>
          <p:cNvSpPr txBox="1"/>
          <p:nvPr/>
        </p:nvSpPr>
        <p:spPr>
          <a:xfrm>
            <a:off x="570155" y="5521103"/>
            <a:ext cx="6336254" cy="646331"/>
          </a:xfrm>
          <a:prstGeom prst="rect">
            <a:avLst/>
          </a:prstGeom>
          <a:noFill/>
        </p:spPr>
        <p:txBody>
          <a:bodyPr wrap="square" rtlCol="0">
            <a:spAutoFit/>
          </a:bodyPr>
          <a:lstStyle/>
          <a:p>
            <a:r>
              <a:rPr lang="en-GB" dirty="0" smtClean="0"/>
              <a:t>Only leaf has a good spectrum for comparison </a:t>
            </a:r>
          </a:p>
          <a:p>
            <a:r>
              <a:rPr lang="en-GB" dirty="0" smtClean="0"/>
              <a:t>(other materials are too generic to find data for)</a:t>
            </a:r>
            <a:endParaRPr lang="en-GB" dirty="0"/>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696102" y="3016251"/>
              <a:ext cx="312844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12" name="Rectangle 11"/>
          <p:cNvSpPr/>
          <p:nvPr/>
        </p:nvSpPr>
        <p:spPr>
          <a:xfrm>
            <a:off x="720763" y="1893423"/>
            <a:ext cx="6400800" cy="331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3849203" y="2151529"/>
            <a:ext cx="6424150" cy="1570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21563" y="4092669"/>
            <a:ext cx="1475785" cy="19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632" y="5521103"/>
            <a:ext cx="7419813" cy="646331"/>
          </a:xfrm>
          <a:prstGeom prst="rect">
            <a:avLst/>
          </a:prstGeom>
          <a:noFill/>
        </p:spPr>
        <p:txBody>
          <a:bodyPr wrap="square" rtlCol="0">
            <a:spAutoFit/>
          </a:bodyPr>
          <a:lstStyle/>
          <a:p>
            <a:r>
              <a:rPr lang="en-GB" dirty="0" smtClean="0"/>
              <a:t>Couldn’t find data values, and can’t read from these graphs, so calibrating our data wasn’t possible here</a:t>
            </a:r>
            <a:endParaRPr lang="en-GB" dirty="0"/>
          </a:p>
        </p:txBody>
      </p:sp>
    </p:spTree>
    <p:extLst>
      <p:ext uri="{BB962C8B-B14F-4D97-AF65-F5344CB8AC3E}">
        <p14:creationId xmlns:p14="http://schemas.microsoft.com/office/powerpoint/2010/main" val="3988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894</Words>
  <Application>Microsoft Office PowerPoint</Application>
  <PresentationFormat>Widescreen</PresentationFormat>
  <Paragraphs>113</Paragraphs>
  <Slides>27</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27</vt:i4>
      </vt:variant>
    </vt:vector>
  </HeadingPairs>
  <TitlesOfParts>
    <vt:vector size="35"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Comparing to Known spectra</vt:lpstr>
      <vt:lpstr>Planning with the weather and lunar-tables</vt:lpstr>
      <vt:lpstr>Taking our own images</vt:lpstr>
      <vt:lpstr>PowerPoint Presentation</vt:lpstr>
      <vt:lpstr>Tony’s Images (2013)</vt:lpstr>
      <vt:lpstr>Using Tony’s Images</vt:lpstr>
      <vt:lpstr>PowerPoint Presentation</vt:lpstr>
      <vt:lpstr>False Colour Imaging</vt:lpstr>
      <vt:lpstr>PowerPoint Presentation</vt:lpstr>
      <vt:lpstr>PowerPoint Presentation</vt:lpstr>
      <vt:lpstr>Comparing Different mare and highland</vt:lpstr>
      <vt:lpstr>PowerPoint Presentation</vt:lpstr>
      <vt:lpstr>Finding Mineral Absorption Bands</vt:lpstr>
      <vt:lpstr>Finding Mineral Absorption Bands</vt:lpstr>
      <vt:lpstr> How accurately can we measure the absorption bands in the spectra? </vt:lpstr>
      <vt:lpstr>Optical effects:</vt:lpstr>
      <vt:lpstr>PowerPoint Presentation</vt:lpstr>
      <vt:lpstr>Correcting images</vt:lpstr>
      <vt:lpstr>No vignetting and much sharper</vt:lpstr>
      <vt:lpstr>Chromatic aberration</vt:lpstr>
      <vt:lpstr>Clouds/Atmospheric Effects</vt:lpstr>
      <vt:lpstr>Other effects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Even Almås</cp:lastModifiedBy>
  <cp:revision>147</cp:revision>
  <dcterms:created xsi:type="dcterms:W3CDTF">2016-02-19T14:38:03Z</dcterms:created>
  <dcterms:modified xsi:type="dcterms:W3CDTF">2016-02-25T13:46:50Z</dcterms:modified>
</cp:coreProperties>
</file>